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0" r:id="rId2"/>
  </p:sldMasterIdLst>
  <p:notesMasterIdLst>
    <p:notesMasterId r:id="rId24"/>
  </p:notesMasterIdLst>
  <p:handoutMasterIdLst>
    <p:handoutMasterId r:id="rId25"/>
  </p:handoutMasterIdLst>
  <p:sldIdLst>
    <p:sldId id="256" r:id="rId3"/>
    <p:sldId id="258" r:id="rId4"/>
    <p:sldId id="260" r:id="rId5"/>
    <p:sldId id="283" r:id="rId6"/>
    <p:sldId id="261" r:id="rId7"/>
    <p:sldId id="282" r:id="rId8"/>
    <p:sldId id="279" r:id="rId9"/>
    <p:sldId id="284" r:id="rId10"/>
    <p:sldId id="286" r:id="rId11"/>
    <p:sldId id="288" r:id="rId12"/>
    <p:sldId id="287" r:id="rId13"/>
    <p:sldId id="289" r:id="rId14"/>
    <p:sldId id="295" r:id="rId15"/>
    <p:sldId id="290" r:id="rId16"/>
    <p:sldId id="296" r:id="rId17"/>
    <p:sldId id="297" r:id="rId18"/>
    <p:sldId id="298" r:id="rId19"/>
    <p:sldId id="299" r:id="rId20"/>
    <p:sldId id="300" r:id="rId21"/>
    <p:sldId id="265" r:id="rId22"/>
    <p:sldId id="264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E3E6"/>
    <a:srgbClr val="9900CC"/>
    <a:srgbClr val="0066CC"/>
    <a:srgbClr val="E1232B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9112" autoAdjust="0"/>
  </p:normalViewPr>
  <p:slideViewPr>
    <p:cSldViewPr snapToGrid="0">
      <p:cViewPr>
        <p:scale>
          <a:sx n="72" d="100"/>
          <a:sy n="72" d="100"/>
        </p:scale>
        <p:origin x="1109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2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F255A9-6CF5-4A16-A5EA-235C1D349FB3}" type="doc">
      <dgm:prSet loTypeId="urn:microsoft.com/office/officeart/2005/8/layout/hProcess11" loCatId="process" qsTypeId="urn:microsoft.com/office/officeart/2005/8/quickstyle/simple1" qsCatId="simple" csTypeId="urn:microsoft.com/office/officeart/2005/8/colors/accent4_5" csCatId="accent4" phldr="1"/>
      <dgm:spPr/>
    </dgm:pt>
    <dgm:pt modelId="{FDD9D524-1291-4A09-B2D6-E69CF6F3A38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dirty="0"/>
            <a:t>Background</a:t>
          </a:r>
          <a:endParaRPr lang="de-DE" sz="2000" dirty="0"/>
        </a:p>
      </dgm:t>
    </dgm:pt>
    <dgm:pt modelId="{761E48B8-2987-4135-8A68-AA365A3ADEA1}" type="parTrans" cxnId="{BF03B948-762D-490F-B02C-6CDAF13554D3}">
      <dgm:prSet/>
      <dgm:spPr/>
      <dgm:t>
        <a:bodyPr/>
        <a:lstStyle/>
        <a:p>
          <a:endParaRPr lang="de-DE" sz="3600"/>
        </a:p>
      </dgm:t>
    </dgm:pt>
    <dgm:pt modelId="{850EC0BC-4B9C-4A3E-A4DB-324B5439C047}" type="sibTrans" cxnId="{BF03B948-762D-490F-B02C-6CDAF13554D3}">
      <dgm:prSet/>
      <dgm:spPr/>
      <dgm:t>
        <a:bodyPr/>
        <a:lstStyle/>
        <a:p>
          <a:endParaRPr lang="de-DE" sz="3600"/>
        </a:p>
      </dgm:t>
    </dgm:pt>
    <dgm:pt modelId="{15D4D754-106A-4EC1-BA74-BBA98CB5A58C}">
      <dgm:prSet phldrT="[Text]" custT="1"/>
      <dgm:spPr/>
      <dgm:t>
        <a:bodyPr/>
        <a:lstStyle/>
        <a:p>
          <a:r>
            <a:rPr lang="de-DE" sz="2000" dirty="0"/>
            <a:t>Motivation</a:t>
          </a:r>
        </a:p>
      </dgm:t>
    </dgm:pt>
    <dgm:pt modelId="{AC025809-C4E1-4253-88AB-0CE0840A0FC3}" type="parTrans" cxnId="{32F696D0-3303-4D3D-8723-D35ED7F208AC}">
      <dgm:prSet/>
      <dgm:spPr/>
      <dgm:t>
        <a:bodyPr/>
        <a:lstStyle/>
        <a:p>
          <a:endParaRPr lang="de-DE" sz="3600"/>
        </a:p>
      </dgm:t>
    </dgm:pt>
    <dgm:pt modelId="{CA17C1D5-79AD-47D1-B98B-C854FE119653}" type="sibTrans" cxnId="{32F696D0-3303-4D3D-8723-D35ED7F208AC}">
      <dgm:prSet/>
      <dgm:spPr/>
      <dgm:t>
        <a:bodyPr/>
        <a:lstStyle/>
        <a:p>
          <a:endParaRPr lang="de-DE" sz="3600"/>
        </a:p>
      </dgm:t>
    </dgm:pt>
    <dgm:pt modelId="{A0B8F7CF-6100-45F0-901A-649C8AE14D2D}">
      <dgm:prSet phldrT="[Text]" custT="1"/>
      <dgm:spPr/>
      <dgm:t>
        <a:bodyPr/>
        <a:lstStyle/>
        <a:p>
          <a:r>
            <a:rPr lang="en-US" sz="2000" dirty="0"/>
            <a:t>Experimental Setup</a:t>
          </a:r>
          <a:endParaRPr lang="de-DE" sz="2000" dirty="0"/>
        </a:p>
      </dgm:t>
    </dgm:pt>
    <dgm:pt modelId="{AAC322B6-1B11-4F90-9875-73B542A67888}" type="parTrans" cxnId="{9C7075F3-BE40-47D7-8FCC-DB49CA094D45}">
      <dgm:prSet/>
      <dgm:spPr/>
      <dgm:t>
        <a:bodyPr/>
        <a:lstStyle/>
        <a:p>
          <a:endParaRPr lang="de-DE" sz="3600"/>
        </a:p>
      </dgm:t>
    </dgm:pt>
    <dgm:pt modelId="{0C894DE2-F5B6-4D88-A635-CF2464EAFE76}" type="sibTrans" cxnId="{9C7075F3-BE40-47D7-8FCC-DB49CA094D45}">
      <dgm:prSet/>
      <dgm:spPr/>
      <dgm:t>
        <a:bodyPr/>
        <a:lstStyle/>
        <a:p>
          <a:endParaRPr lang="de-DE" sz="3600"/>
        </a:p>
      </dgm:t>
    </dgm:pt>
    <dgm:pt modelId="{2040F1D8-922E-4A49-B569-29E355AC5EDB}">
      <dgm:prSet phldrT="[Text]" custT="1"/>
      <dgm:spPr/>
      <dgm:t>
        <a:bodyPr/>
        <a:lstStyle/>
        <a:p>
          <a:pPr algn="ctr"/>
          <a:r>
            <a:rPr lang="en-US" sz="1800" dirty="0"/>
            <a:t>Research Methodology and Solution Strategy</a:t>
          </a:r>
          <a:endParaRPr lang="de-DE" sz="1800" dirty="0"/>
        </a:p>
      </dgm:t>
    </dgm:pt>
    <dgm:pt modelId="{A13F8D11-2407-452D-8D1F-83263257569D}" type="parTrans" cxnId="{B2C078BF-D077-45EF-B39C-17D59AE5DB1E}">
      <dgm:prSet/>
      <dgm:spPr/>
      <dgm:t>
        <a:bodyPr/>
        <a:lstStyle/>
        <a:p>
          <a:endParaRPr lang="de-DE" sz="3600"/>
        </a:p>
      </dgm:t>
    </dgm:pt>
    <dgm:pt modelId="{1EA128E3-15AA-49AC-856E-78CFDF7BB8C7}" type="sibTrans" cxnId="{B2C078BF-D077-45EF-B39C-17D59AE5DB1E}">
      <dgm:prSet/>
      <dgm:spPr/>
      <dgm:t>
        <a:bodyPr/>
        <a:lstStyle/>
        <a:p>
          <a:endParaRPr lang="de-DE" sz="3600"/>
        </a:p>
      </dgm:t>
    </dgm:pt>
    <dgm:pt modelId="{DD522A1D-9911-418C-8CA3-01147A709A44}">
      <dgm:prSet phldrT="[Text]" custT="1"/>
      <dgm:spPr/>
      <dgm:t>
        <a:bodyPr/>
        <a:lstStyle/>
        <a:p>
          <a:pPr algn="ctr"/>
          <a:r>
            <a:rPr lang="en-US" sz="2000" b="0" i="0" dirty="0"/>
            <a:t>Problem Statement</a:t>
          </a:r>
          <a:endParaRPr lang="de-DE" sz="2000" dirty="0"/>
        </a:p>
      </dgm:t>
    </dgm:pt>
    <dgm:pt modelId="{A0F17540-158C-4765-BE79-4A357C24F4F9}" type="parTrans" cxnId="{24977EE7-5FD7-42BA-92D8-CD036C1C6194}">
      <dgm:prSet/>
      <dgm:spPr/>
      <dgm:t>
        <a:bodyPr/>
        <a:lstStyle/>
        <a:p>
          <a:endParaRPr lang="de-DE" sz="3600"/>
        </a:p>
      </dgm:t>
    </dgm:pt>
    <dgm:pt modelId="{217284F3-3767-4D97-9CF0-37B046FABEDF}" type="sibTrans" cxnId="{24977EE7-5FD7-42BA-92D8-CD036C1C6194}">
      <dgm:prSet/>
      <dgm:spPr/>
      <dgm:t>
        <a:bodyPr/>
        <a:lstStyle/>
        <a:p>
          <a:endParaRPr lang="de-DE" sz="3600"/>
        </a:p>
      </dgm:t>
    </dgm:pt>
    <dgm:pt modelId="{F271B3EF-0A18-41CA-9B72-574239AD1DE3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0" i="0" dirty="0"/>
            <a:t>Results and Current Status</a:t>
          </a:r>
          <a:endParaRPr lang="de-DE" sz="1800" dirty="0"/>
        </a:p>
      </dgm:t>
    </dgm:pt>
    <dgm:pt modelId="{639012B0-5268-45C6-96B3-B7E31C1CD66E}" type="parTrans" cxnId="{A4238A3B-EA03-498C-94D9-0B2D9D2CA0AB}">
      <dgm:prSet/>
      <dgm:spPr/>
      <dgm:t>
        <a:bodyPr/>
        <a:lstStyle/>
        <a:p>
          <a:endParaRPr lang="en-US"/>
        </a:p>
      </dgm:t>
    </dgm:pt>
    <dgm:pt modelId="{A70706C0-41C1-4CFE-BFB7-15E1E21C7D68}" type="sibTrans" cxnId="{A4238A3B-EA03-498C-94D9-0B2D9D2CA0AB}">
      <dgm:prSet/>
      <dgm:spPr/>
      <dgm:t>
        <a:bodyPr/>
        <a:lstStyle/>
        <a:p>
          <a:endParaRPr lang="en-US"/>
        </a:p>
      </dgm:t>
    </dgm:pt>
    <dgm:pt modelId="{3DA3CFD4-FEE9-4610-991C-65EAE737DE18}" type="pres">
      <dgm:prSet presAssocID="{E4F255A9-6CF5-4A16-A5EA-235C1D349FB3}" presName="Name0" presStyleCnt="0">
        <dgm:presLayoutVars>
          <dgm:dir/>
          <dgm:resizeHandles val="exact"/>
        </dgm:presLayoutVars>
      </dgm:prSet>
      <dgm:spPr/>
    </dgm:pt>
    <dgm:pt modelId="{C3C96C0C-DD78-423D-AB8D-AAEB204F49B1}" type="pres">
      <dgm:prSet presAssocID="{E4F255A9-6CF5-4A16-A5EA-235C1D349FB3}" presName="arrow" presStyleLbl="bgShp" presStyleIdx="0" presStyleCnt="1"/>
      <dgm:spPr/>
    </dgm:pt>
    <dgm:pt modelId="{EA3165BD-84A5-4F73-8DCF-846DCCFFD591}" type="pres">
      <dgm:prSet presAssocID="{E4F255A9-6CF5-4A16-A5EA-235C1D349FB3}" presName="points" presStyleCnt="0"/>
      <dgm:spPr/>
    </dgm:pt>
    <dgm:pt modelId="{A7D12C6E-2086-4F78-A468-C04BA7327581}" type="pres">
      <dgm:prSet presAssocID="{FDD9D524-1291-4A09-B2D6-E69CF6F3A385}" presName="compositeA" presStyleCnt="0"/>
      <dgm:spPr/>
    </dgm:pt>
    <dgm:pt modelId="{535CDF66-9C93-4737-84FF-7CC081A3BA94}" type="pres">
      <dgm:prSet presAssocID="{FDD9D524-1291-4A09-B2D6-E69CF6F3A385}" presName="textA" presStyleLbl="revTx" presStyleIdx="0" presStyleCnt="6" custScaleX="116727">
        <dgm:presLayoutVars>
          <dgm:bulletEnabled val="1"/>
        </dgm:presLayoutVars>
      </dgm:prSet>
      <dgm:spPr/>
    </dgm:pt>
    <dgm:pt modelId="{98D7471B-3D8B-459C-B6AC-BBB9841065CC}" type="pres">
      <dgm:prSet presAssocID="{FDD9D524-1291-4A09-B2D6-E69CF6F3A385}" presName="circleA" presStyleLbl="node1" presStyleIdx="0" presStyleCnt="6"/>
      <dgm:spPr/>
    </dgm:pt>
    <dgm:pt modelId="{ADA9B608-40BA-49F9-AFF1-6C42B04C64A0}" type="pres">
      <dgm:prSet presAssocID="{FDD9D524-1291-4A09-B2D6-E69CF6F3A385}" presName="spaceA" presStyleCnt="0"/>
      <dgm:spPr/>
    </dgm:pt>
    <dgm:pt modelId="{5A356021-B457-4395-AB3B-63C40B1CC0CE}" type="pres">
      <dgm:prSet presAssocID="{850EC0BC-4B9C-4A3E-A4DB-324B5439C047}" presName="space" presStyleCnt="0"/>
      <dgm:spPr/>
    </dgm:pt>
    <dgm:pt modelId="{0528FA7F-9F60-4129-9A54-61865CE1935E}" type="pres">
      <dgm:prSet presAssocID="{15D4D754-106A-4EC1-BA74-BBA98CB5A58C}" presName="compositeB" presStyleCnt="0"/>
      <dgm:spPr/>
    </dgm:pt>
    <dgm:pt modelId="{6A0488C3-7CDC-4E71-AFDA-178F3F1C6BD7}" type="pres">
      <dgm:prSet presAssocID="{15D4D754-106A-4EC1-BA74-BBA98CB5A58C}" presName="textB" presStyleLbl="revTx" presStyleIdx="1" presStyleCnt="6">
        <dgm:presLayoutVars>
          <dgm:bulletEnabled val="1"/>
        </dgm:presLayoutVars>
      </dgm:prSet>
      <dgm:spPr/>
    </dgm:pt>
    <dgm:pt modelId="{57CBA2C4-799C-491D-B0B6-FBD9D75B56F3}" type="pres">
      <dgm:prSet presAssocID="{15D4D754-106A-4EC1-BA74-BBA98CB5A58C}" presName="circleB" presStyleLbl="node1" presStyleIdx="1" presStyleCnt="6"/>
      <dgm:spPr/>
    </dgm:pt>
    <dgm:pt modelId="{5FB2B6E7-3498-4D4C-8371-FCE81A11E973}" type="pres">
      <dgm:prSet presAssocID="{15D4D754-106A-4EC1-BA74-BBA98CB5A58C}" presName="spaceB" presStyleCnt="0"/>
      <dgm:spPr/>
    </dgm:pt>
    <dgm:pt modelId="{0CFA0644-2B08-40BE-B474-BC7A7AAAB0C5}" type="pres">
      <dgm:prSet presAssocID="{CA17C1D5-79AD-47D1-B98B-C854FE119653}" presName="space" presStyleCnt="0"/>
      <dgm:spPr/>
    </dgm:pt>
    <dgm:pt modelId="{94D1F5AF-885B-48D0-84B9-28FA09561D1D}" type="pres">
      <dgm:prSet presAssocID="{DD522A1D-9911-418C-8CA3-01147A709A44}" presName="compositeA" presStyleCnt="0"/>
      <dgm:spPr/>
    </dgm:pt>
    <dgm:pt modelId="{C2370992-FB90-4EB8-AD04-8DB829BF0FDB}" type="pres">
      <dgm:prSet presAssocID="{DD522A1D-9911-418C-8CA3-01147A709A44}" presName="textA" presStyleLbl="revTx" presStyleIdx="2" presStyleCnt="6">
        <dgm:presLayoutVars>
          <dgm:bulletEnabled val="1"/>
        </dgm:presLayoutVars>
      </dgm:prSet>
      <dgm:spPr/>
    </dgm:pt>
    <dgm:pt modelId="{78CDFACC-09E8-4652-8EB8-AF2A18CB02B4}" type="pres">
      <dgm:prSet presAssocID="{DD522A1D-9911-418C-8CA3-01147A709A44}" presName="circleA" presStyleLbl="node1" presStyleIdx="2" presStyleCnt="6"/>
      <dgm:spPr/>
    </dgm:pt>
    <dgm:pt modelId="{415BD97B-2FE9-4832-91A2-2D41EB6FADD6}" type="pres">
      <dgm:prSet presAssocID="{DD522A1D-9911-418C-8CA3-01147A709A44}" presName="spaceA" presStyleCnt="0"/>
      <dgm:spPr/>
    </dgm:pt>
    <dgm:pt modelId="{9A9A5E03-0F47-4E80-8156-7429802D900B}" type="pres">
      <dgm:prSet presAssocID="{217284F3-3767-4D97-9CF0-37B046FABEDF}" presName="space" presStyleCnt="0"/>
      <dgm:spPr/>
    </dgm:pt>
    <dgm:pt modelId="{DD230342-B1B3-42E6-8D08-23C6E169B712}" type="pres">
      <dgm:prSet presAssocID="{2040F1D8-922E-4A49-B569-29E355AC5EDB}" presName="compositeB" presStyleCnt="0"/>
      <dgm:spPr/>
    </dgm:pt>
    <dgm:pt modelId="{23478EDF-1F2B-4565-A4BF-11894C840716}" type="pres">
      <dgm:prSet presAssocID="{2040F1D8-922E-4A49-B569-29E355AC5EDB}" presName="textB" presStyleLbl="revTx" presStyleIdx="3" presStyleCnt="6" custScaleX="132316">
        <dgm:presLayoutVars>
          <dgm:bulletEnabled val="1"/>
        </dgm:presLayoutVars>
      </dgm:prSet>
      <dgm:spPr/>
    </dgm:pt>
    <dgm:pt modelId="{262EEC8E-DB8C-406D-B86D-A27BC9329BC8}" type="pres">
      <dgm:prSet presAssocID="{2040F1D8-922E-4A49-B569-29E355AC5EDB}" presName="circleB" presStyleLbl="node1" presStyleIdx="3" presStyleCnt="6"/>
      <dgm:spPr/>
    </dgm:pt>
    <dgm:pt modelId="{43AB6371-1E3C-4205-9EBA-AB98CA749D2D}" type="pres">
      <dgm:prSet presAssocID="{2040F1D8-922E-4A49-B569-29E355AC5EDB}" presName="spaceB" presStyleCnt="0"/>
      <dgm:spPr/>
    </dgm:pt>
    <dgm:pt modelId="{D0CF9850-3584-4113-A7E1-205B01A5A6B7}" type="pres">
      <dgm:prSet presAssocID="{1EA128E3-15AA-49AC-856E-78CFDF7BB8C7}" presName="space" presStyleCnt="0"/>
      <dgm:spPr/>
    </dgm:pt>
    <dgm:pt modelId="{55B18EEA-0E15-4BB1-8A3D-3188CA50161F}" type="pres">
      <dgm:prSet presAssocID="{A0B8F7CF-6100-45F0-901A-649C8AE14D2D}" presName="compositeA" presStyleCnt="0"/>
      <dgm:spPr/>
    </dgm:pt>
    <dgm:pt modelId="{D106947A-AF4F-4213-B030-CB51F6FFADDB}" type="pres">
      <dgm:prSet presAssocID="{A0B8F7CF-6100-45F0-901A-649C8AE14D2D}" presName="textA" presStyleLbl="revTx" presStyleIdx="4" presStyleCnt="6" custScaleX="121940">
        <dgm:presLayoutVars>
          <dgm:bulletEnabled val="1"/>
        </dgm:presLayoutVars>
      </dgm:prSet>
      <dgm:spPr/>
    </dgm:pt>
    <dgm:pt modelId="{797C63AC-D4DA-4D2A-A399-A242F56DCB40}" type="pres">
      <dgm:prSet presAssocID="{A0B8F7CF-6100-45F0-901A-649C8AE14D2D}" presName="circleA" presStyleLbl="node1" presStyleIdx="4" presStyleCnt="6"/>
      <dgm:spPr/>
    </dgm:pt>
    <dgm:pt modelId="{3D6B1B8B-EF9F-4829-A50D-D31920C3225B}" type="pres">
      <dgm:prSet presAssocID="{A0B8F7CF-6100-45F0-901A-649C8AE14D2D}" presName="spaceA" presStyleCnt="0"/>
      <dgm:spPr/>
    </dgm:pt>
    <dgm:pt modelId="{29387D76-12A3-4AF6-8824-FECABDBBC580}" type="pres">
      <dgm:prSet presAssocID="{0C894DE2-F5B6-4D88-A635-CF2464EAFE76}" presName="space" presStyleCnt="0"/>
      <dgm:spPr/>
    </dgm:pt>
    <dgm:pt modelId="{19BF2E43-BCCC-4B5A-8CBB-3EBF869DE8F0}" type="pres">
      <dgm:prSet presAssocID="{F271B3EF-0A18-41CA-9B72-574239AD1DE3}" presName="compositeB" presStyleCnt="0"/>
      <dgm:spPr/>
    </dgm:pt>
    <dgm:pt modelId="{555DAD53-6B04-4863-8596-B70D27DE9FEA}" type="pres">
      <dgm:prSet presAssocID="{F271B3EF-0A18-41CA-9B72-574239AD1DE3}" presName="textB" presStyleLbl="revTx" presStyleIdx="5" presStyleCnt="6">
        <dgm:presLayoutVars>
          <dgm:bulletEnabled val="1"/>
        </dgm:presLayoutVars>
      </dgm:prSet>
      <dgm:spPr/>
    </dgm:pt>
    <dgm:pt modelId="{3B3D08F4-96E9-4564-9238-8271A9168CA3}" type="pres">
      <dgm:prSet presAssocID="{F271B3EF-0A18-41CA-9B72-574239AD1DE3}" presName="circleB" presStyleLbl="node1" presStyleIdx="5" presStyleCnt="6"/>
      <dgm:spPr/>
    </dgm:pt>
    <dgm:pt modelId="{A655A70A-375E-478A-A18B-318EEB1273E8}" type="pres">
      <dgm:prSet presAssocID="{F271B3EF-0A18-41CA-9B72-574239AD1DE3}" presName="spaceB" presStyleCnt="0"/>
      <dgm:spPr/>
    </dgm:pt>
  </dgm:ptLst>
  <dgm:cxnLst>
    <dgm:cxn modelId="{591A9602-AAA5-4F4A-A575-ED370F50382D}" type="presOf" srcId="{FDD9D524-1291-4A09-B2D6-E69CF6F3A385}" destId="{535CDF66-9C93-4737-84FF-7CC081A3BA94}" srcOrd="0" destOrd="0" presId="urn:microsoft.com/office/officeart/2005/8/layout/hProcess11"/>
    <dgm:cxn modelId="{9FAEA903-EBFB-4B19-836B-BDD097F0CD79}" type="presOf" srcId="{DD522A1D-9911-418C-8CA3-01147A709A44}" destId="{C2370992-FB90-4EB8-AD04-8DB829BF0FDB}" srcOrd="0" destOrd="0" presId="urn:microsoft.com/office/officeart/2005/8/layout/hProcess11"/>
    <dgm:cxn modelId="{48403120-A5BC-4A45-BD28-352362F20381}" type="presOf" srcId="{A0B8F7CF-6100-45F0-901A-649C8AE14D2D}" destId="{D106947A-AF4F-4213-B030-CB51F6FFADDB}" srcOrd="0" destOrd="0" presId="urn:microsoft.com/office/officeart/2005/8/layout/hProcess11"/>
    <dgm:cxn modelId="{A4238A3B-EA03-498C-94D9-0B2D9D2CA0AB}" srcId="{E4F255A9-6CF5-4A16-A5EA-235C1D349FB3}" destId="{F271B3EF-0A18-41CA-9B72-574239AD1DE3}" srcOrd="5" destOrd="0" parTransId="{639012B0-5268-45C6-96B3-B7E31C1CD66E}" sibTransId="{A70706C0-41C1-4CFE-BFB7-15E1E21C7D68}"/>
    <dgm:cxn modelId="{BF03B948-762D-490F-B02C-6CDAF13554D3}" srcId="{E4F255A9-6CF5-4A16-A5EA-235C1D349FB3}" destId="{FDD9D524-1291-4A09-B2D6-E69CF6F3A385}" srcOrd="0" destOrd="0" parTransId="{761E48B8-2987-4135-8A68-AA365A3ADEA1}" sibTransId="{850EC0BC-4B9C-4A3E-A4DB-324B5439C047}"/>
    <dgm:cxn modelId="{6055C169-67FD-44F8-9ABF-F85A9496674C}" type="presOf" srcId="{15D4D754-106A-4EC1-BA74-BBA98CB5A58C}" destId="{6A0488C3-7CDC-4E71-AFDA-178F3F1C6BD7}" srcOrd="0" destOrd="0" presId="urn:microsoft.com/office/officeart/2005/8/layout/hProcess11"/>
    <dgm:cxn modelId="{E921E394-9DCC-4C16-BEEF-62CC8BB35781}" type="presOf" srcId="{E4F255A9-6CF5-4A16-A5EA-235C1D349FB3}" destId="{3DA3CFD4-FEE9-4610-991C-65EAE737DE18}" srcOrd="0" destOrd="0" presId="urn:microsoft.com/office/officeart/2005/8/layout/hProcess11"/>
    <dgm:cxn modelId="{8DEF2CB2-667A-4F2E-9D88-9E5F8719345B}" type="presOf" srcId="{F271B3EF-0A18-41CA-9B72-574239AD1DE3}" destId="{555DAD53-6B04-4863-8596-B70D27DE9FEA}" srcOrd="0" destOrd="0" presId="urn:microsoft.com/office/officeart/2005/8/layout/hProcess11"/>
    <dgm:cxn modelId="{E0EA9FB8-CEEA-453E-BCDE-10078302FBE1}" type="presOf" srcId="{2040F1D8-922E-4A49-B569-29E355AC5EDB}" destId="{23478EDF-1F2B-4565-A4BF-11894C840716}" srcOrd="0" destOrd="0" presId="urn:microsoft.com/office/officeart/2005/8/layout/hProcess11"/>
    <dgm:cxn modelId="{B2C078BF-D077-45EF-B39C-17D59AE5DB1E}" srcId="{E4F255A9-6CF5-4A16-A5EA-235C1D349FB3}" destId="{2040F1D8-922E-4A49-B569-29E355AC5EDB}" srcOrd="3" destOrd="0" parTransId="{A13F8D11-2407-452D-8D1F-83263257569D}" sibTransId="{1EA128E3-15AA-49AC-856E-78CFDF7BB8C7}"/>
    <dgm:cxn modelId="{32F696D0-3303-4D3D-8723-D35ED7F208AC}" srcId="{E4F255A9-6CF5-4A16-A5EA-235C1D349FB3}" destId="{15D4D754-106A-4EC1-BA74-BBA98CB5A58C}" srcOrd="1" destOrd="0" parTransId="{AC025809-C4E1-4253-88AB-0CE0840A0FC3}" sibTransId="{CA17C1D5-79AD-47D1-B98B-C854FE119653}"/>
    <dgm:cxn modelId="{24977EE7-5FD7-42BA-92D8-CD036C1C6194}" srcId="{E4F255A9-6CF5-4A16-A5EA-235C1D349FB3}" destId="{DD522A1D-9911-418C-8CA3-01147A709A44}" srcOrd="2" destOrd="0" parTransId="{A0F17540-158C-4765-BE79-4A357C24F4F9}" sibTransId="{217284F3-3767-4D97-9CF0-37B046FABEDF}"/>
    <dgm:cxn modelId="{9C7075F3-BE40-47D7-8FCC-DB49CA094D45}" srcId="{E4F255A9-6CF5-4A16-A5EA-235C1D349FB3}" destId="{A0B8F7CF-6100-45F0-901A-649C8AE14D2D}" srcOrd="4" destOrd="0" parTransId="{AAC322B6-1B11-4F90-9875-73B542A67888}" sibTransId="{0C894DE2-F5B6-4D88-A635-CF2464EAFE76}"/>
    <dgm:cxn modelId="{B0291102-C2FF-4AF6-B24F-C88E4A5BAF8D}" type="presParOf" srcId="{3DA3CFD4-FEE9-4610-991C-65EAE737DE18}" destId="{C3C96C0C-DD78-423D-AB8D-AAEB204F49B1}" srcOrd="0" destOrd="0" presId="urn:microsoft.com/office/officeart/2005/8/layout/hProcess11"/>
    <dgm:cxn modelId="{FB8E587A-0BA6-45B4-B1FA-4F009046FC8E}" type="presParOf" srcId="{3DA3CFD4-FEE9-4610-991C-65EAE737DE18}" destId="{EA3165BD-84A5-4F73-8DCF-846DCCFFD591}" srcOrd="1" destOrd="0" presId="urn:microsoft.com/office/officeart/2005/8/layout/hProcess11"/>
    <dgm:cxn modelId="{3EE43FB4-11B8-48E7-8A5F-892BD0066FBA}" type="presParOf" srcId="{EA3165BD-84A5-4F73-8DCF-846DCCFFD591}" destId="{A7D12C6E-2086-4F78-A468-C04BA7327581}" srcOrd="0" destOrd="0" presId="urn:microsoft.com/office/officeart/2005/8/layout/hProcess11"/>
    <dgm:cxn modelId="{87963757-3203-4BDF-BA8A-0B978CF51438}" type="presParOf" srcId="{A7D12C6E-2086-4F78-A468-C04BA7327581}" destId="{535CDF66-9C93-4737-84FF-7CC081A3BA94}" srcOrd="0" destOrd="0" presId="urn:microsoft.com/office/officeart/2005/8/layout/hProcess11"/>
    <dgm:cxn modelId="{C7E58F69-FFED-4107-A8E9-7AE28DFC56E3}" type="presParOf" srcId="{A7D12C6E-2086-4F78-A468-C04BA7327581}" destId="{98D7471B-3D8B-459C-B6AC-BBB9841065CC}" srcOrd="1" destOrd="0" presId="urn:microsoft.com/office/officeart/2005/8/layout/hProcess11"/>
    <dgm:cxn modelId="{68A508DA-8C1F-4CCB-9BF9-3322B9BA1450}" type="presParOf" srcId="{A7D12C6E-2086-4F78-A468-C04BA7327581}" destId="{ADA9B608-40BA-49F9-AFF1-6C42B04C64A0}" srcOrd="2" destOrd="0" presId="urn:microsoft.com/office/officeart/2005/8/layout/hProcess11"/>
    <dgm:cxn modelId="{BC53F2ED-C4C5-41CD-BA06-42EFF7DC418C}" type="presParOf" srcId="{EA3165BD-84A5-4F73-8DCF-846DCCFFD591}" destId="{5A356021-B457-4395-AB3B-63C40B1CC0CE}" srcOrd="1" destOrd="0" presId="urn:microsoft.com/office/officeart/2005/8/layout/hProcess11"/>
    <dgm:cxn modelId="{54BE8547-FDF4-4D49-ABAA-A92CEF258DBF}" type="presParOf" srcId="{EA3165BD-84A5-4F73-8DCF-846DCCFFD591}" destId="{0528FA7F-9F60-4129-9A54-61865CE1935E}" srcOrd="2" destOrd="0" presId="urn:microsoft.com/office/officeart/2005/8/layout/hProcess11"/>
    <dgm:cxn modelId="{0BA9C899-CE01-4AB5-BF26-157316221E99}" type="presParOf" srcId="{0528FA7F-9F60-4129-9A54-61865CE1935E}" destId="{6A0488C3-7CDC-4E71-AFDA-178F3F1C6BD7}" srcOrd="0" destOrd="0" presId="urn:microsoft.com/office/officeart/2005/8/layout/hProcess11"/>
    <dgm:cxn modelId="{CB4DC48C-8B22-4D18-8E26-E9866D9899D6}" type="presParOf" srcId="{0528FA7F-9F60-4129-9A54-61865CE1935E}" destId="{57CBA2C4-799C-491D-B0B6-FBD9D75B56F3}" srcOrd="1" destOrd="0" presId="urn:microsoft.com/office/officeart/2005/8/layout/hProcess11"/>
    <dgm:cxn modelId="{6E98830A-CDC8-47F0-96AC-4275EC9D6846}" type="presParOf" srcId="{0528FA7F-9F60-4129-9A54-61865CE1935E}" destId="{5FB2B6E7-3498-4D4C-8371-FCE81A11E973}" srcOrd="2" destOrd="0" presId="urn:microsoft.com/office/officeart/2005/8/layout/hProcess11"/>
    <dgm:cxn modelId="{F7BE02CC-67DE-4CCB-8AAB-DBF87E980DE6}" type="presParOf" srcId="{EA3165BD-84A5-4F73-8DCF-846DCCFFD591}" destId="{0CFA0644-2B08-40BE-B474-BC7A7AAAB0C5}" srcOrd="3" destOrd="0" presId="urn:microsoft.com/office/officeart/2005/8/layout/hProcess11"/>
    <dgm:cxn modelId="{532704A6-062B-4D09-924B-CB37C3087BAD}" type="presParOf" srcId="{EA3165BD-84A5-4F73-8DCF-846DCCFFD591}" destId="{94D1F5AF-885B-48D0-84B9-28FA09561D1D}" srcOrd="4" destOrd="0" presId="urn:microsoft.com/office/officeart/2005/8/layout/hProcess11"/>
    <dgm:cxn modelId="{0C26937A-2555-4600-A3D8-E28457D2111A}" type="presParOf" srcId="{94D1F5AF-885B-48D0-84B9-28FA09561D1D}" destId="{C2370992-FB90-4EB8-AD04-8DB829BF0FDB}" srcOrd="0" destOrd="0" presId="urn:microsoft.com/office/officeart/2005/8/layout/hProcess11"/>
    <dgm:cxn modelId="{AA2C647E-9643-4D4B-ACA3-D7525C289312}" type="presParOf" srcId="{94D1F5AF-885B-48D0-84B9-28FA09561D1D}" destId="{78CDFACC-09E8-4652-8EB8-AF2A18CB02B4}" srcOrd="1" destOrd="0" presId="urn:microsoft.com/office/officeart/2005/8/layout/hProcess11"/>
    <dgm:cxn modelId="{0EE65611-7804-413F-9F58-F3D08C832E81}" type="presParOf" srcId="{94D1F5AF-885B-48D0-84B9-28FA09561D1D}" destId="{415BD97B-2FE9-4832-91A2-2D41EB6FADD6}" srcOrd="2" destOrd="0" presId="urn:microsoft.com/office/officeart/2005/8/layout/hProcess11"/>
    <dgm:cxn modelId="{007F5D3B-1A9A-4797-96CD-2024D947A635}" type="presParOf" srcId="{EA3165BD-84A5-4F73-8DCF-846DCCFFD591}" destId="{9A9A5E03-0F47-4E80-8156-7429802D900B}" srcOrd="5" destOrd="0" presId="urn:microsoft.com/office/officeart/2005/8/layout/hProcess11"/>
    <dgm:cxn modelId="{C428F8A1-DAE7-44E8-9992-C1B6B7A67778}" type="presParOf" srcId="{EA3165BD-84A5-4F73-8DCF-846DCCFFD591}" destId="{DD230342-B1B3-42E6-8D08-23C6E169B712}" srcOrd="6" destOrd="0" presId="urn:microsoft.com/office/officeart/2005/8/layout/hProcess11"/>
    <dgm:cxn modelId="{EE1D93B1-39D9-4855-96E6-025723D787FF}" type="presParOf" srcId="{DD230342-B1B3-42E6-8D08-23C6E169B712}" destId="{23478EDF-1F2B-4565-A4BF-11894C840716}" srcOrd="0" destOrd="0" presId="urn:microsoft.com/office/officeart/2005/8/layout/hProcess11"/>
    <dgm:cxn modelId="{2BABE2A9-BCC2-4F3A-AEB4-00633110A779}" type="presParOf" srcId="{DD230342-B1B3-42E6-8D08-23C6E169B712}" destId="{262EEC8E-DB8C-406D-B86D-A27BC9329BC8}" srcOrd="1" destOrd="0" presId="urn:microsoft.com/office/officeart/2005/8/layout/hProcess11"/>
    <dgm:cxn modelId="{11AE10A5-C38B-48B5-AD32-047418F38BE1}" type="presParOf" srcId="{DD230342-B1B3-42E6-8D08-23C6E169B712}" destId="{43AB6371-1E3C-4205-9EBA-AB98CA749D2D}" srcOrd="2" destOrd="0" presId="urn:microsoft.com/office/officeart/2005/8/layout/hProcess11"/>
    <dgm:cxn modelId="{F72559E8-07BC-4D5B-8727-CD2BE5E025C1}" type="presParOf" srcId="{EA3165BD-84A5-4F73-8DCF-846DCCFFD591}" destId="{D0CF9850-3584-4113-A7E1-205B01A5A6B7}" srcOrd="7" destOrd="0" presId="urn:microsoft.com/office/officeart/2005/8/layout/hProcess11"/>
    <dgm:cxn modelId="{284F98BB-8171-405C-843E-C840D8860170}" type="presParOf" srcId="{EA3165BD-84A5-4F73-8DCF-846DCCFFD591}" destId="{55B18EEA-0E15-4BB1-8A3D-3188CA50161F}" srcOrd="8" destOrd="0" presId="urn:microsoft.com/office/officeart/2005/8/layout/hProcess11"/>
    <dgm:cxn modelId="{68672AB7-2C8B-4F40-88E4-E8D34243B242}" type="presParOf" srcId="{55B18EEA-0E15-4BB1-8A3D-3188CA50161F}" destId="{D106947A-AF4F-4213-B030-CB51F6FFADDB}" srcOrd="0" destOrd="0" presId="urn:microsoft.com/office/officeart/2005/8/layout/hProcess11"/>
    <dgm:cxn modelId="{D96535D8-136A-4E8F-B3CA-D3FB13166592}" type="presParOf" srcId="{55B18EEA-0E15-4BB1-8A3D-3188CA50161F}" destId="{797C63AC-D4DA-4D2A-A399-A242F56DCB40}" srcOrd="1" destOrd="0" presId="urn:microsoft.com/office/officeart/2005/8/layout/hProcess11"/>
    <dgm:cxn modelId="{D689FC11-48CF-46B3-9453-7A00FC52FA8D}" type="presParOf" srcId="{55B18EEA-0E15-4BB1-8A3D-3188CA50161F}" destId="{3D6B1B8B-EF9F-4829-A50D-D31920C3225B}" srcOrd="2" destOrd="0" presId="urn:microsoft.com/office/officeart/2005/8/layout/hProcess11"/>
    <dgm:cxn modelId="{AF920630-B09A-4BC8-BD2A-DFDF3178BACB}" type="presParOf" srcId="{EA3165BD-84A5-4F73-8DCF-846DCCFFD591}" destId="{29387D76-12A3-4AF6-8824-FECABDBBC580}" srcOrd="9" destOrd="0" presId="urn:microsoft.com/office/officeart/2005/8/layout/hProcess11"/>
    <dgm:cxn modelId="{C6666B8C-DEDD-4E1C-9783-0DB8E2E15633}" type="presParOf" srcId="{EA3165BD-84A5-4F73-8DCF-846DCCFFD591}" destId="{19BF2E43-BCCC-4B5A-8CBB-3EBF869DE8F0}" srcOrd="10" destOrd="0" presId="urn:microsoft.com/office/officeart/2005/8/layout/hProcess11"/>
    <dgm:cxn modelId="{4E2B14C2-3110-4CF3-8CF9-3AB6EFB6C5B3}" type="presParOf" srcId="{19BF2E43-BCCC-4B5A-8CBB-3EBF869DE8F0}" destId="{555DAD53-6B04-4863-8596-B70D27DE9FEA}" srcOrd="0" destOrd="0" presId="urn:microsoft.com/office/officeart/2005/8/layout/hProcess11"/>
    <dgm:cxn modelId="{B6DBAE9D-B008-4FD9-9B9A-AFBB5C32FE6E}" type="presParOf" srcId="{19BF2E43-BCCC-4B5A-8CBB-3EBF869DE8F0}" destId="{3B3D08F4-96E9-4564-9238-8271A9168CA3}" srcOrd="1" destOrd="0" presId="urn:microsoft.com/office/officeart/2005/8/layout/hProcess11"/>
    <dgm:cxn modelId="{D94C8657-CCEB-41C0-9593-8AA38E413DC5}" type="presParOf" srcId="{19BF2E43-BCCC-4B5A-8CBB-3EBF869DE8F0}" destId="{A655A70A-375E-478A-A18B-318EEB1273E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61EE92-0DD5-42A1-87F1-6AD17482EA6E}" type="doc">
      <dgm:prSet loTypeId="urn:microsoft.com/office/officeart/2005/8/layout/hProcess4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de-DE"/>
        </a:p>
      </dgm:t>
    </dgm:pt>
    <dgm:pt modelId="{35BEBCDD-FDA2-43F3-A981-7E3C70B1C891}">
      <dgm:prSet phldrT="[Text]"/>
      <dgm:spPr/>
      <dgm:t>
        <a:bodyPr/>
        <a:lstStyle/>
        <a:p>
          <a:r>
            <a:rPr lang="de-DE" dirty="0"/>
            <a:t>DQN Agent</a:t>
          </a:r>
        </a:p>
      </dgm:t>
    </dgm:pt>
    <dgm:pt modelId="{9B7D7B64-5357-44F3-AB30-1C833AB3126C}" type="parTrans" cxnId="{91E469FB-BD2D-4900-B7F9-BE43E29D19E8}">
      <dgm:prSet/>
      <dgm:spPr/>
      <dgm:t>
        <a:bodyPr/>
        <a:lstStyle/>
        <a:p>
          <a:endParaRPr lang="de-DE"/>
        </a:p>
      </dgm:t>
    </dgm:pt>
    <dgm:pt modelId="{CC013445-3B97-4146-88DC-8B9FC02C2A50}" type="sibTrans" cxnId="{91E469FB-BD2D-4900-B7F9-BE43E29D19E8}">
      <dgm:prSet/>
      <dgm:spPr/>
      <dgm:t>
        <a:bodyPr/>
        <a:lstStyle/>
        <a:p>
          <a:endParaRPr lang="de-DE"/>
        </a:p>
      </dgm:t>
    </dgm:pt>
    <dgm:pt modelId="{A43F2CFE-5EC4-4B05-B403-17300BDCCA2F}">
      <dgm:prSet phldrT="[Text]"/>
      <dgm:spPr/>
      <dgm:t>
        <a:bodyPr anchor="ctr"/>
        <a:lstStyle/>
        <a:p>
          <a:r>
            <a:rPr lang="de-DE" dirty="0"/>
            <a:t>LunarLander Implementation</a:t>
          </a:r>
        </a:p>
      </dgm:t>
    </dgm:pt>
    <dgm:pt modelId="{948CC851-AC78-48DA-A49E-2387420B02BE}" type="parTrans" cxnId="{2730DCF9-D6F2-4830-89C3-0288332EE8E2}">
      <dgm:prSet/>
      <dgm:spPr/>
      <dgm:t>
        <a:bodyPr/>
        <a:lstStyle/>
        <a:p>
          <a:endParaRPr lang="de-DE"/>
        </a:p>
      </dgm:t>
    </dgm:pt>
    <dgm:pt modelId="{6E31A5D0-B071-44E0-87CF-3227E0503D77}" type="sibTrans" cxnId="{2730DCF9-D6F2-4830-89C3-0288332EE8E2}">
      <dgm:prSet/>
      <dgm:spPr/>
      <dgm:t>
        <a:bodyPr/>
        <a:lstStyle/>
        <a:p>
          <a:endParaRPr lang="de-DE"/>
        </a:p>
      </dgm:t>
    </dgm:pt>
    <dgm:pt modelId="{A7BE7F1B-7FF3-4C21-89C2-318BE27A4A48}">
      <dgm:prSet phldrT="[Text]"/>
      <dgm:spPr/>
      <dgm:t>
        <a:bodyPr/>
        <a:lstStyle/>
        <a:p>
          <a:r>
            <a:rPr lang="de-DE" dirty="0"/>
            <a:t>Policy Gradient</a:t>
          </a:r>
        </a:p>
      </dgm:t>
    </dgm:pt>
    <dgm:pt modelId="{C224D6C9-1235-4A9C-9975-13655E86FA32}" type="parTrans" cxnId="{C6B9E244-A595-4A26-8805-28436EAF3116}">
      <dgm:prSet/>
      <dgm:spPr/>
      <dgm:t>
        <a:bodyPr/>
        <a:lstStyle/>
        <a:p>
          <a:endParaRPr lang="de-DE"/>
        </a:p>
      </dgm:t>
    </dgm:pt>
    <dgm:pt modelId="{DB709163-C007-475C-B484-393907476F73}" type="sibTrans" cxnId="{C6B9E244-A595-4A26-8805-28436EAF3116}">
      <dgm:prSet/>
      <dgm:spPr/>
      <dgm:t>
        <a:bodyPr/>
        <a:lstStyle/>
        <a:p>
          <a:endParaRPr lang="de-DE"/>
        </a:p>
      </dgm:t>
    </dgm:pt>
    <dgm:pt modelId="{B2BA4C3B-68E8-464F-B792-D0748DAF392D}">
      <dgm:prSet phldrT="[Text]"/>
      <dgm:spPr/>
      <dgm:t>
        <a:bodyPr anchor="t"/>
        <a:lstStyle/>
        <a:p>
          <a:r>
            <a:rPr lang="de-DE" dirty="0"/>
            <a:t>Results</a:t>
          </a:r>
        </a:p>
      </dgm:t>
    </dgm:pt>
    <dgm:pt modelId="{321F41C7-807C-4F2A-B2EC-DDC1391D2A51}" type="parTrans" cxnId="{CA6F69E8-2590-465A-92E8-A5D9F38ED31A}">
      <dgm:prSet/>
      <dgm:spPr/>
      <dgm:t>
        <a:bodyPr/>
        <a:lstStyle/>
        <a:p>
          <a:endParaRPr lang="de-DE"/>
        </a:p>
      </dgm:t>
    </dgm:pt>
    <dgm:pt modelId="{F1CD2FD6-7D2B-45DF-9DE5-B568C93645F6}" type="sibTrans" cxnId="{CA6F69E8-2590-465A-92E8-A5D9F38ED31A}">
      <dgm:prSet/>
      <dgm:spPr/>
      <dgm:t>
        <a:bodyPr/>
        <a:lstStyle/>
        <a:p>
          <a:endParaRPr lang="de-DE"/>
        </a:p>
      </dgm:t>
    </dgm:pt>
    <dgm:pt modelId="{A394ADD2-35BB-4ED4-AE3B-54A8C28884D2}">
      <dgm:prSet phldrT="[Text]"/>
      <dgm:spPr/>
      <dgm:t>
        <a:bodyPr/>
        <a:lstStyle/>
        <a:p>
          <a:r>
            <a:rPr lang="de-DE"/>
            <a:t>Policy Gradient</a:t>
          </a:r>
          <a:endParaRPr lang="de-DE" dirty="0"/>
        </a:p>
      </dgm:t>
    </dgm:pt>
    <dgm:pt modelId="{7D7A336F-98D2-4E75-9049-E968D4C057F7}" type="parTrans" cxnId="{10BDB496-6B92-423D-9BCD-58EFCAC1B83E}">
      <dgm:prSet/>
      <dgm:spPr/>
      <dgm:t>
        <a:bodyPr/>
        <a:lstStyle/>
        <a:p>
          <a:endParaRPr lang="de-DE"/>
        </a:p>
      </dgm:t>
    </dgm:pt>
    <dgm:pt modelId="{660384F9-2561-4955-BA1F-BA74D9F806E0}" type="sibTrans" cxnId="{10BDB496-6B92-423D-9BCD-58EFCAC1B83E}">
      <dgm:prSet/>
      <dgm:spPr/>
      <dgm:t>
        <a:bodyPr/>
        <a:lstStyle/>
        <a:p>
          <a:endParaRPr lang="de-DE"/>
        </a:p>
      </dgm:t>
    </dgm:pt>
    <dgm:pt modelId="{148ED83B-5668-42F3-8BCA-C4789A295407}">
      <dgm:prSet phldrT="[Text]"/>
      <dgm:spPr/>
      <dgm:t>
        <a:bodyPr anchor="b"/>
        <a:lstStyle/>
        <a:p>
          <a:r>
            <a:rPr lang="de-DE" dirty="0"/>
            <a:t>LunarLander Implementation</a:t>
          </a:r>
        </a:p>
      </dgm:t>
    </dgm:pt>
    <dgm:pt modelId="{CE79BDBE-9DE6-474B-B838-8A6C3B17EDF1}" type="parTrans" cxnId="{9909E8F2-EA72-42F7-B4BF-20497B3F79D0}">
      <dgm:prSet/>
      <dgm:spPr/>
      <dgm:t>
        <a:bodyPr/>
        <a:lstStyle/>
        <a:p>
          <a:endParaRPr lang="de-DE"/>
        </a:p>
      </dgm:t>
    </dgm:pt>
    <dgm:pt modelId="{4B93519A-54E9-4DEA-9A5E-324688EECEC7}" type="sibTrans" cxnId="{9909E8F2-EA72-42F7-B4BF-20497B3F79D0}">
      <dgm:prSet/>
      <dgm:spPr/>
      <dgm:t>
        <a:bodyPr/>
        <a:lstStyle/>
        <a:p>
          <a:endParaRPr lang="de-DE"/>
        </a:p>
      </dgm:t>
    </dgm:pt>
    <dgm:pt modelId="{77766B90-B4C9-4A94-8862-B03C437D15D2}">
      <dgm:prSet phldrT="[Text]"/>
      <dgm:spPr/>
      <dgm:t>
        <a:bodyPr/>
        <a:lstStyle/>
        <a:p>
          <a:r>
            <a:rPr lang="de-DE" dirty="0"/>
            <a:t>Results</a:t>
          </a:r>
        </a:p>
      </dgm:t>
    </dgm:pt>
    <dgm:pt modelId="{1C21E56A-797A-4A05-A702-CEFB097ED554}" type="parTrans" cxnId="{F8A26506-C714-48CA-9C2D-3E0DA5995652}">
      <dgm:prSet/>
      <dgm:spPr/>
      <dgm:t>
        <a:bodyPr/>
        <a:lstStyle/>
        <a:p>
          <a:endParaRPr lang="de-DE"/>
        </a:p>
      </dgm:t>
    </dgm:pt>
    <dgm:pt modelId="{A09FEAD7-07C6-4AF5-95BC-84E5AA4DCD37}" type="sibTrans" cxnId="{F8A26506-C714-48CA-9C2D-3E0DA5995652}">
      <dgm:prSet/>
      <dgm:spPr/>
      <dgm:t>
        <a:bodyPr/>
        <a:lstStyle/>
        <a:p>
          <a:endParaRPr lang="de-DE"/>
        </a:p>
      </dgm:t>
    </dgm:pt>
    <dgm:pt modelId="{CE396855-90E8-4187-81F0-457B42138089}">
      <dgm:prSet phldrT="[Text]"/>
      <dgm:spPr/>
      <dgm:t>
        <a:bodyPr anchor="t"/>
        <a:lstStyle/>
        <a:p>
          <a:r>
            <a:rPr lang="de-DE" dirty="0"/>
            <a:t>Cartpole Implementation</a:t>
          </a:r>
        </a:p>
      </dgm:t>
    </dgm:pt>
    <dgm:pt modelId="{BF003ECB-A34A-40EB-BE89-150E0CD8BFE8}" type="parTrans" cxnId="{EE119053-D1F1-4709-BC10-E448F6D73DD0}">
      <dgm:prSet/>
      <dgm:spPr/>
      <dgm:t>
        <a:bodyPr/>
        <a:lstStyle/>
        <a:p>
          <a:endParaRPr lang="de-DE"/>
        </a:p>
      </dgm:t>
    </dgm:pt>
    <dgm:pt modelId="{E5581C90-966B-47A0-AC27-0D5494EDFEDB}" type="sibTrans" cxnId="{EE119053-D1F1-4709-BC10-E448F6D73DD0}">
      <dgm:prSet/>
      <dgm:spPr/>
      <dgm:t>
        <a:bodyPr/>
        <a:lstStyle/>
        <a:p>
          <a:endParaRPr lang="de-DE"/>
        </a:p>
      </dgm:t>
    </dgm:pt>
    <dgm:pt modelId="{D153ED48-1F3B-428F-923F-70B9859D9738}">
      <dgm:prSet phldrT="[Text]"/>
      <dgm:spPr/>
      <dgm:t>
        <a:bodyPr anchor="ctr"/>
        <a:lstStyle/>
        <a:p>
          <a:r>
            <a:rPr lang="de-DE" dirty="0"/>
            <a:t>Determine Results</a:t>
          </a:r>
        </a:p>
      </dgm:t>
    </dgm:pt>
    <dgm:pt modelId="{D3CAB297-3F70-4E92-B146-C229814AD720}" type="parTrans" cxnId="{CC3E4F19-C362-4B3C-B6B1-D0011861279D}">
      <dgm:prSet/>
      <dgm:spPr/>
      <dgm:t>
        <a:bodyPr/>
        <a:lstStyle/>
        <a:p>
          <a:endParaRPr lang="de-DE"/>
        </a:p>
      </dgm:t>
    </dgm:pt>
    <dgm:pt modelId="{ADBB3575-BBAB-4419-8886-02EB913C3675}" type="sibTrans" cxnId="{CC3E4F19-C362-4B3C-B6B1-D0011861279D}">
      <dgm:prSet/>
      <dgm:spPr/>
      <dgm:t>
        <a:bodyPr/>
        <a:lstStyle/>
        <a:p>
          <a:endParaRPr lang="de-DE"/>
        </a:p>
      </dgm:t>
    </dgm:pt>
    <dgm:pt modelId="{82BC3556-6370-4C76-8E1F-E8E286CD1230}">
      <dgm:prSet phldrT="[Text]"/>
      <dgm:spPr/>
      <dgm:t>
        <a:bodyPr anchor="ctr"/>
        <a:lstStyle/>
        <a:p>
          <a:r>
            <a:rPr lang="de-DE" dirty="0"/>
            <a:t>Master-Thesis </a:t>
          </a:r>
        </a:p>
      </dgm:t>
    </dgm:pt>
    <dgm:pt modelId="{6BB8BEE3-FDD9-4167-9412-164D6921D801}" type="parTrans" cxnId="{80F7F068-510A-43DE-9305-4733F11AB3C2}">
      <dgm:prSet/>
      <dgm:spPr/>
      <dgm:t>
        <a:bodyPr/>
        <a:lstStyle/>
        <a:p>
          <a:endParaRPr lang="de-DE"/>
        </a:p>
      </dgm:t>
    </dgm:pt>
    <dgm:pt modelId="{7874DA9B-5280-49F0-A3B2-02C401F72FA8}" type="sibTrans" cxnId="{80F7F068-510A-43DE-9305-4733F11AB3C2}">
      <dgm:prSet/>
      <dgm:spPr/>
      <dgm:t>
        <a:bodyPr/>
        <a:lstStyle/>
        <a:p>
          <a:endParaRPr lang="de-DE"/>
        </a:p>
      </dgm:t>
    </dgm:pt>
    <dgm:pt modelId="{E91E6A09-8003-483C-91E0-098D1F488776}">
      <dgm:prSet phldrT="[Text]"/>
      <dgm:spPr/>
      <dgm:t>
        <a:bodyPr anchor="ctr"/>
        <a:lstStyle/>
        <a:p>
          <a:r>
            <a:rPr lang="de-DE" b="0" i="0" dirty="0"/>
            <a:t>Kolloquium</a:t>
          </a:r>
          <a:endParaRPr lang="de-DE" dirty="0"/>
        </a:p>
      </dgm:t>
    </dgm:pt>
    <dgm:pt modelId="{83823A1D-F98A-471D-93C3-66F91E5811E9}" type="parTrans" cxnId="{E026D0D9-A478-4380-B078-72046F89FDE5}">
      <dgm:prSet/>
      <dgm:spPr/>
      <dgm:t>
        <a:bodyPr/>
        <a:lstStyle/>
        <a:p>
          <a:endParaRPr lang="de-DE"/>
        </a:p>
      </dgm:t>
    </dgm:pt>
    <dgm:pt modelId="{AFDA3BE1-13D5-416C-ADE3-82C84EA31F0B}" type="sibTrans" cxnId="{E026D0D9-A478-4380-B078-72046F89FDE5}">
      <dgm:prSet/>
      <dgm:spPr/>
      <dgm:t>
        <a:bodyPr/>
        <a:lstStyle/>
        <a:p>
          <a:endParaRPr lang="de-DE"/>
        </a:p>
      </dgm:t>
    </dgm:pt>
    <dgm:pt modelId="{56097E31-9BE5-4132-8807-3E910C72F014}">
      <dgm:prSet phldrT="[Text]"/>
      <dgm:spPr/>
      <dgm:t>
        <a:bodyPr anchor="t"/>
        <a:lstStyle/>
        <a:p>
          <a:r>
            <a:rPr lang="de-DE" dirty="0"/>
            <a:t>Interpretation</a:t>
          </a:r>
        </a:p>
      </dgm:t>
    </dgm:pt>
    <dgm:pt modelId="{E7497BFA-9B33-4853-8CF9-6699292010D8}" type="parTrans" cxnId="{AAABBA06-0CBA-4CE5-ACCD-18F6082A8D12}">
      <dgm:prSet/>
      <dgm:spPr/>
      <dgm:t>
        <a:bodyPr/>
        <a:lstStyle/>
        <a:p>
          <a:endParaRPr lang="de-DE"/>
        </a:p>
      </dgm:t>
    </dgm:pt>
    <dgm:pt modelId="{704E40F6-6903-4ECD-9239-770508FCBC02}" type="sibTrans" cxnId="{AAABBA06-0CBA-4CE5-ACCD-18F6082A8D12}">
      <dgm:prSet/>
      <dgm:spPr/>
      <dgm:t>
        <a:bodyPr/>
        <a:lstStyle/>
        <a:p>
          <a:endParaRPr lang="de-DE"/>
        </a:p>
      </dgm:t>
    </dgm:pt>
    <dgm:pt modelId="{7DB5758E-C491-41B4-81F7-40EA1B6560C9}">
      <dgm:prSet/>
      <dgm:spPr/>
      <dgm:t>
        <a:bodyPr/>
        <a:lstStyle/>
        <a:p>
          <a:r>
            <a:rPr lang="en-US" dirty="0"/>
            <a:t>Results</a:t>
          </a:r>
        </a:p>
      </dgm:t>
    </dgm:pt>
    <dgm:pt modelId="{99558445-0396-4286-8292-4E842E9788C4}" type="parTrans" cxnId="{F801D25B-5EF9-4CE2-9B45-B744B93DFA9C}">
      <dgm:prSet/>
      <dgm:spPr/>
      <dgm:t>
        <a:bodyPr/>
        <a:lstStyle/>
        <a:p>
          <a:endParaRPr lang="en-US"/>
        </a:p>
      </dgm:t>
    </dgm:pt>
    <dgm:pt modelId="{A4CA6D62-2717-47A9-A1D4-784135194F71}" type="sibTrans" cxnId="{F801D25B-5EF9-4CE2-9B45-B744B93DFA9C}">
      <dgm:prSet/>
      <dgm:spPr/>
      <dgm:t>
        <a:bodyPr/>
        <a:lstStyle/>
        <a:p>
          <a:endParaRPr lang="en-US"/>
        </a:p>
      </dgm:t>
    </dgm:pt>
    <dgm:pt modelId="{AE398F89-41C0-4691-BFFE-00A6D76056B1}">
      <dgm:prSet phldrT="[Text]"/>
      <dgm:spPr/>
      <dgm:t>
        <a:bodyPr/>
        <a:lstStyle/>
        <a:p>
          <a:r>
            <a:rPr lang="de-DE" dirty="0"/>
            <a:t>Submission und Presentation</a:t>
          </a:r>
        </a:p>
      </dgm:t>
    </dgm:pt>
    <dgm:pt modelId="{7A0A81EB-A463-4A1D-801D-64009B2B166F}" type="sibTrans" cxnId="{2640A5AE-39A3-4816-B7C7-28F7084B5353}">
      <dgm:prSet/>
      <dgm:spPr/>
      <dgm:t>
        <a:bodyPr/>
        <a:lstStyle/>
        <a:p>
          <a:endParaRPr lang="de-DE"/>
        </a:p>
      </dgm:t>
    </dgm:pt>
    <dgm:pt modelId="{0478CD4A-3443-4C79-89BA-2059EE00C52E}" type="parTrans" cxnId="{2640A5AE-39A3-4816-B7C7-28F7084B5353}">
      <dgm:prSet/>
      <dgm:spPr/>
      <dgm:t>
        <a:bodyPr/>
        <a:lstStyle/>
        <a:p>
          <a:endParaRPr lang="de-DE"/>
        </a:p>
      </dgm:t>
    </dgm:pt>
    <dgm:pt modelId="{C967F7FE-352E-479A-91DE-0E9FFA5742BA}">
      <dgm:prSet phldrT="[Text]"/>
      <dgm:spPr/>
      <dgm:t>
        <a:bodyPr anchor="t"/>
        <a:lstStyle/>
        <a:p>
          <a:r>
            <a:rPr lang="de-DE" dirty="0"/>
            <a:t>Comparison of Results</a:t>
          </a:r>
        </a:p>
      </dgm:t>
    </dgm:pt>
    <dgm:pt modelId="{7EC45A53-FD4D-472C-9541-3A5264E2C72D}" type="parTrans" cxnId="{98965AD4-3BE8-4DF3-8B07-0A0CC0C344D8}">
      <dgm:prSet/>
      <dgm:spPr/>
      <dgm:t>
        <a:bodyPr/>
        <a:lstStyle/>
        <a:p>
          <a:endParaRPr lang="en-US"/>
        </a:p>
      </dgm:t>
    </dgm:pt>
    <dgm:pt modelId="{EB28A44A-5F55-4BA8-B119-F325280C117A}" type="sibTrans" cxnId="{98965AD4-3BE8-4DF3-8B07-0A0CC0C344D8}">
      <dgm:prSet/>
      <dgm:spPr/>
      <dgm:t>
        <a:bodyPr/>
        <a:lstStyle/>
        <a:p>
          <a:endParaRPr lang="en-US"/>
        </a:p>
      </dgm:t>
    </dgm:pt>
    <dgm:pt modelId="{69B2F447-5AB5-448F-9413-2CD75F492717}">
      <dgm:prSet phldrT="[Text]"/>
      <dgm:spPr/>
      <dgm:t>
        <a:bodyPr anchor="t"/>
        <a:lstStyle/>
        <a:p>
          <a:r>
            <a:rPr lang="de-DE" dirty="0"/>
            <a:t>Setup Guidelines</a:t>
          </a:r>
        </a:p>
      </dgm:t>
    </dgm:pt>
    <dgm:pt modelId="{80AADF2E-6697-4147-A59D-65A7A37732A2}" type="parTrans" cxnId="{CDFE672A-1E4B-4E00-89EB-752B889CF550}">
      <dgm:prSet/>
      <dgm:spPr/>
      <dgm:t>
        <a:bodyPr/>
        <a:lstStyle/>
        <a:p>
          <a:endParaRPr lang="en-US"/>
        </a:p>
      </dgm:t>
    </dgm:pt>
    <dgm:pt modelId="{2FFCFD23-E761-4429-9F35-4324AA9B95FC}" type="sibTrans" cxnId="{CDFE672A-1E4B-4E00-89EB-752B889CF550}">
      <dgm:prSet/>
      <dgm:spPr/>
      <dgm:t>
        <a:bodyPr/>
        <a:lstStyle/>
        <a:p>
          <a:endParaRPr lang="en-US"/>
        </a:p>
      </dgm:t>
    </dgm:pt>
    <dgm:pt modelId="{C8A0460D-98CC-4E4B-9134-03947FA7AF4C}">
      <dgm:prSet phldrT="[Text]"/>
      <dgm:spPr/>
      <dgm:t>
        <a:bodyPr anchor="t"/>
        <a:lstStyle/>
        <a:p>
          <a:r>
            <a:rPr lang="de-DE" dirty="0"/>
            <a:t>Build Agent</a:t>
          </a:r>
        </a:p>
      </dgm:t>
    </dgm:pt>
    <dgm:pt modelId="{5477699D-3A6C-4E21-9022-60560DCC0CE2}" type="parTrans" cxnId="{1EF18943-E165-483B-ACBF-F81DDCACD067}">
      <dgm:prSet/>
      <dgm:spPr/>
      <dgm:t>
        <a:bodyPr/>
        <a:lstStyle/>
        <a:p>
          <a:endParaRPr lang="en-US"/>
        </a:p>
      </dgm:t>
    </dgm:pt>
    <dgm:pt modelId="{42F63026-9376-4001-89F1-C8933484B811}" type="sibTrans" cxnId="{1EF18943-E165-483B-ACBF-F81DDCACD067}">
      <dgm:prSet/>
      <dgm:spPr/>
      <dgm:t>
        <a:bodyPr/>
        <a:lstStyle/>
        <a:p>
          <a:endParaRPr lang="en-US"/>
        </a:p>
      </dgm:t>
    </dgm:pt>
    <dgm:pt modelId="{0F140C1B-C7D7-45EF-B9E2-5171AAFF8461}">
      <dgm:prSet phldrT="[Text]"/>
      <dgm:spPr/>
      <dgm:t>
        <a:bodyPr anchor="ctr"/>
        <a:lstStyle/>
        <a:p>
          <a:r>
            <a:rPr lang="de-DE" dirty="0"/>
            <a:t>Build Agent</a:t>
          </a:r>
        </a:p>
      </dgm:t>
    </dgm:pt>
    <dgm:pt modelId="{E663F6AB-2A1D-4C27-A88D-BA43FA334A01}" type="parTrans" cxnId="{4EB00E09-A2AD-4020-BD18-E08A5F2A3453}">
      <dgm:prSet/>
      <dgm:spPr/>
      <dgm:t>
        <a:bodyPr/>
        <a:lstStyle/>
        <a:p>
          <a:endParaRPr lang="en-US"/>
        </a:p>
      </dgm:t>
    </dgm:pt>
    <dgm:pt modelId="{C9E7A34C-5758-435B-952A-8BA580B1A5EA}" type="sibTrans" cxnId="{4EB00E09-A2AD-4020-BD18-E08A5F2A3453}">
      <dgm:prSet/>
      <dgm:spPr/>
      <dgm:t>
        <a:bodyPr/>
        <a:lstStyle/>
        <a:p>
          <a:endParaRPr lang="en-US"/>
        </a:p>
      </dgm:t>
    </dgm:pt>
    <dgm:pt modelId="{245E3B71-95D5-4C2F-B83B-F1CBAE144C53}">
      <dgm:prSet phldrT="[Text]"/>
      <dgm:spPr/>
      <dgm:t>
        <a:bodyPr anchor="ctr"/>
        <a:lstStyle/>
        <a:p>
          <a:r>
            <a:rPr lang="de-DE" dirty="0"/>
            <a:t>Cartpole Implementation</a:t>
          </a:r>
        </a:p>
      </dgm:t>
    </dgm:pt>
    <dgm:pt modelId="{ADF1E5FC-C0B5-4291-BBD9-B68A965AA424}" type="parTrans" cxnId="{975D71AE-7A24-4618-A298-4F7B32AB429E}">
      <dgm:prSet/>
      <dgm:spPr/>
      <dgm:t>
        <a:bodyPr/>
        <a:lstStyle/>
        <a:p>
          <a:endParaRPr lang="en-US"/>
        </a:p>
      </dgm:t>
    </dgm:pt>
    <dgm:pt modelId="{A5E88112-9698-45CF-9364-D7659128EFAC}" type="sibTrans" cxnId="{975D71AE-7A24-4618-A298-4F7B32AB429E}">
      <dgm:prSet/>
      <dgm:spPr/>
      <dgm:t>
        <a:bodyPr/>
        <a:lstStyle/>
        <a:p>
          <a:endParaRPr lang="en-US"/>
        </a:p>
      </dgm:t>
    </dgm:pt>
    <dgm:pt modelId="{284BE1AD-D470-40CE-80C5-DDDF02F1B58A}" type="pres">
      <dgm:prSet presAssocID="{3C61EE92-0DD5-42A1-87F1-6AD17482EA6E}" presName="Name0" presStyleCnt="0">
        <dgm:presLayoutVars>
          <dgm:dir/>
          <dgm:animLvl val="lvl"/>
          <dgm:resizeHandles val="exact"/>
        </dgm:presLayoutVars>
      </dgm:prSet>
      <dgm:spPr/>
    </dgm:pt>
    <dgm:pt modelId="{CC4B85B1-6114-45EB-A3A4-FB2CA2E88C78}" type="pres">
      <dgm:prSet presAssocID="{3C61EE92-0DD5-42A1-87F1-6AD17482EA6E}" presName="tSp" presStyleCnt="0"/>
      <dgm:spPr/>
    </dgm:pt>
    <dgm:pt modelId="{FEEB363E-EEC9-40BD-8975-DD41B6CE7A37}" type="pres">
      <dgm:prSet presAssocID="{3C61EE92-0DD5-42A1-87F1-6AD17482EA6E}" presName="bSp" presStyleCnt="0"/>
      <dgm:spPr/>
    </dgm:pt>
    <dgm:pt modelId="{9D76909C-3BC2-4E19-B41B-7CED70F9DD24}" type="pres">
      <dgm:prSet presAssocID="{3C61EE92-0DD5-42A1-87F1-6AD17482EA6E}" presName="process" presStyleCnt="0"/>
      <dgm:spPr/>
    </dgm:pt>
    <dgm:pt modelId="{DADCBCAE-8BA7-4A30-9179-9E93B2B7C3FD}" type="pres">
      <dgm:prSet presAssocID="{35BEBCDD-FDA2-43F3-A981-7E3C70B1C891}" presName="composite1" presStyleCnt="0"/>
      <dgm:spPr/>
    </dgm:pt>
    <dgm:pt modelId="{6230165E-7E0F-4C19-B93A-BA7C7646F771}" type="pres">
      <dgm:prSet presAssocID="{35BEBCDD-FDA2-43F3-A981-7E3C70B1C891}" presName="dummyNode1" presStyleLbl="node1" presStyleIdx="0" presStyleCnt="5"/>
      <dgm:spPr/>
    </dgm:pt>
    <dgm:pt modelId="{762B037B-4D59-443D-83F4-194E83ED1F8F}" type="pres">
      <dgm:prSet presAssocID="{35BEBCDD-FDA2-43F3-A981-7E3C70B1C891}" presName="childNode1" presStyleLbl="bgAcc1" presStyleIdx="0" presStyleCnt="5">
        <dgm:presLayoutVars>
          <dgm:bulletEnabled val="1"/>
        </dgm:presLayoutVars>
      </dgm:prSet>
      <dgm:spPr/>
    </dgm:pt>
    <dgm:pt modelId="{B330FF72-6CE8-4186-925F-1AA1ACD0BE9F}" type="pres">
      <dgm:prSet presAssocID="{35BEBCDD-FDA2-43F3-A981-7E3C70B1C891}" presName="childNode1tx" presStyleLbl="bgAcc1" presStyleIdx="0" presStyleCnt="5">
        <dgm:presLayoutVars>
          <dgm:bulletEnabled val="1"/>
        </dgm:presLayoutVars>
      </dgm:prSet>
      <dgm:spPr/>
    </dgm:pt>
    <dgm:pt modelId="{8F57DAA2-8AE9-4176-9CDD-73AAE492F580}" type="pres">
      <dgm:prSet presAssocID="{35BEBCDD-FDA2-43F3-A981-7E3C70B1C891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B7DC0A69-CE7A-418B-94A1-D264AA4A0119}" type="pres">
      <dgm:prSet presAssocID="{35BEBCDD-FDA2-43F3-A981-7E3C70B1C891}" presName="connSite1" presStyleCnt="0"/>
      <dgm:spPr/>
    </dgm:pt>
    <dgm:pt modelId="{1AD81386-4685-4FD2-82BE-575C22C00B32}" type="pres">
      <dgm:prSet presAssocID="{CC013445-3B97-4146-88DC-8B9FC02C2A50}" presName="Name9" presStyleLbl="sibTrans2D1" presStyleIdx="0" presStyleCnt="4"/>
      <dgm:spPr/>
    </dgm:pt>
    <dgm:pt modelId="{983589AA-AC23-4C34-893C-92EF0E2D2343}" type="pres">
      <dgm:prSet presAssocID="{A7BE7F1B-7FF3-4C21-89C2-318BE27A4A48}" presName="composite2" presStyleCnt="0"/>
      <dgm:spPr/>
    </dgm:pt>
    <dgm:pt modelId="{1D8F0F4B-184E-4EBB-8745-657E148E7B2C}" type="pres">
      <dgm:prSet presAssocID="{A7BE7F1B-7FF3-4C21-89C2-318BE27A4A48}" presName="dummyNode2" presStyleLbl="node1" presStyleIdx="0" presStyleCnt="5"/>
      <dgm:spPr/>
    </dgm:pt>
    <dgm:pt modelId="{D2702F1C-2F56-4BA6-8EAC-5B0BAECF04DC}" type="pres">
      <dgm:prSet presAssocID="{A7BE7F1B-7FF3-4C21-89C2-318BE27A4A48}" presName="childNode2" presStyleLbl="bgAcc1" presStyleIdx="1" presStyleCnt="5">
        <dgm:presLayoutVars>
          <dgm:bulletEnabled val="1"/>
        </dgm:presLayoutVars>
      </dgm:prSet>
      <dgm:spPr/>
    </dgm:pt>
    <dgm:pt modelId="{FAE660A5-86A1-4573-9340-13CD43EBAF74}" type="pres">
      <dgm:prSet presAssocID="{A7BE7F1B-7FF3-4C21-89C2-318BE27A4A48}" presName="childNode2tx" presStyleLbl="bgAcc1" presStyleIdx="1" presStyleCnt="5">
        <dgm:presLayoutVars>
          <dgm:bulletEnabled val="1"/>
        </dgm:presLayoutVars>
      </dgm:prSet>
      <dgm:spPr/>
    </dgm:pt>
    <dgm:pt modelId="{12A68894-8BDC-440C-AA58-139F6EB17188}" type="pres">
      <dgm:prSet presAssocID="{A7BE7F1B-7FF3-4C21-89C2-318BE27A4A48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63CEFEB3-E7C9-4236-89C6-F29C4CB99D87}" type="pres">
      <dgm:prSet presAssocID="{A7BE7F1B-7FF3-4C21-89C2-318BE27A4A48}" presName="connSite2" presStyleCnt="0"/>
      <dgm:spPr/>
    </dgm:pt>
    <dgm:pt modelId="{C963B390-D2DE-4B8A-B218-5F5CE308F800}" type="pres">
      <dgm:prSet presAssocID="{DB709163-C007-475C-B484-393907476F73}" presName="Name18" presStyleLbl="sibTrans2D1" presStyleIdx="1" presStyleCnt="4"/>
      <dgm:spPr/>
    </dgm:pt>
    <dgm:pt modelId="{2658EECA-F512-4E4B-A43C-6C7E6BA7F181}" type="pres">
      <dgm:prSet presAssocID="{A394ADD2-35BB-4ED4-AE3B-54A8C28884D2}" presName="composite1" presStyleCnt="0"/>
      <dgm:spPr/>
    </dgm:pt>
    <dgm:pt modelId="{BC646D82-221F-4444-9ED9-6FD9C517CA33}" type="pres">
      <dgm:prSet presAssocID="{A394ADD2-35BB-4ED4-AE3B-54A8C28884D2}" presName="dummyNode1" presStyleLbl="node1" presStyleIdx="1" presStyleCnt="5"/>
      <dgm:spPr/>
    </dgm:pt>
    <dgm:pt modelId="{4C0A4AFE-4FE6-4249-B947-DA3635710DED}" type="pres">
      <dgm:prSet presAssocID="{A394ADD2-35BB-4ED4-AE3B-54A8C28884D2}" presName="childNode1" presStyleLbl="bgAcc1" presStyleIdx="2" presStyleCnt="5">
        <dgm:presLayoutVars>
          <dgm:bulletEnabled val="1"/>
        </dgm:presLayoutVars>
      </dgm:prSet>
      <dgm:spPr/>
    </dgm:pt>
    <dgm:pt modelId="{02BD557A-45A7-4459-8E50-5CEB814C2133}" type="pres">
      <dgm:prSet presAssocID="{A394ADD2-35BB-4ED4-AE3B-54A8C28884D2}" presName="childNode1tx" presStyleLbl="bgAcc1" presStyleIdx="2" presStyleCnt="5">
        <dgm:presLayoutVars>
          <dgm:bulletEnabled val="1"/>
        </dgm:presLayoutVars>
      </dgm:prSet>
      <dgm:spPr/>
    </dgm:pt>
    <dgm:pt modelId="{19744425-5398-42FA-8F02-F78C89704C52}" type="pres">
      <dgm:prSet presAssocID="{A394ADD2-35BB-4ED4-AE3B-54A8C28884D2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1D31146F-77EC-49F8-B7A6-FE0769C379EC}" type="pres">
      <dgm:prSet presAssocID="{A394ADD2-35BB-4ED4-AE3B-54A8C28884D2}" presName="connSite1" presStyleCnt="0"/>
      <dgm:spPr/>
    </dgm:pt>
    <dgm:pt modelId="{7D957C65-A333-43A0-8D79-C5B03BA0E8E7}" type="pres">
      <dgm:prSet presAssocID="{660384F9-2561-4955-BA1F-BA74D9F806E0}" presName="Name9" presStyleLbl="sibTrans2D1" presStyleIdx="2" presStyleCnt="4"/>
      <dgm:spPr/>
    </dgm:pt>
    <dgm:pt modelId="{7B090ED3-05AB-453B-9082-1B4034F0E88A}" type="pres">
      <dgm:prSet presAssocID="{77766B90-B4C9-4A94-8862-B03C437D15D2}" presName="composite2" presStyleCnt="0"/>
      <dgm:spPr/>
    </dgm:pt>
    <dgm:pt modelId="{0F084ECB-C04D-48BF-B982-BC0439B53623}" type="pres">
      <dgm:prSet presAssocID="{77766B90-B4C9-4A94-8862-B03C437D15D2}" presName="dummyNode2" presStyleLbl="node1" presStyleIdx="2" presStyleCnt="5"/>
      <dgm:spPr/>
    </dgm:pt>
    <dgm:pt modelId="{FDE8BCB9-CD35-48E3-BF3F-D4FF9D6CF39B}" type="pres">
      <dgm:prSet presAssocID="{77766B90-B4C9-4A94-8862-B03C437D15D2}" presName="childNode2" presStyleLbl="bgAcc1" presStyleIdx="3" presStyleCnt="5">
        <dgm:presLayoutVars>
          <dgm:bulletEnabled val="1"/>
        </dgm:presLayoutVars>
      </dgm:prSet>
      <dgm:spPr/>
    </dgm:pt>
    <dgm:pt modelId="{86D2656E-34E5-4F8F-9590-213FFD48707B}" type="pres">
      <dgm:prSet presAssocID="{77766B90-B4C9-4A94-8862-B03C437D15D2}" presName="childNode2tx" presStyleLbl="bgAcc1" presStyleIdx="3" presStyleCnt="5">
        <dgm:presLayoutVars>
          <dgm:bulletEnabled val="1"/>
        </dgm:presLayoutVars>
      </dgm:prSet>
      <dgm:spPr/>
    </dgm:pt>
    <dgm:pt modelId="{3577F40D-ED58-409A-9B48-64752B2F4728}" type="pres">
      <dgm:prSet presAssocID="{77766B90-B4C9-4A94-8862-B03C437D15D2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9C1EB2C8-AB13-45B1-91A1-9A61FAB9B5F2}" type="pres">
      <dgm:prSet presAssocID="{77766B90-B4C9-4A94-8862-B03C437D15D2}" presName="connSite2" presStyleCnt="0"/>
      <dgm:spPr/>
    </dgm:pt>
    <dgm:pt modelId="{BE54303E-E329-4B88-8DD1-F5790BD8FDC9}" type="pres">
      <dgm:prSet presAssocID="{A09FEAD7-07C6-4AF5-95BC-84E5AA4DCD37}" presName="Name18" presStyleLbl="sibTrans2D1" presStyleIdx="3" presStyleCnt="4"/>
      <dgm:spPr/>
    </dgm:pt>
    <dgm:pt modelId="{EB88FC7E-3C4E-41C2-964C-41C31AD80CA5}" type="pres">
      <dgm:prSet presAssocID="{AE398F89-41C0-4691-BFFE-00A6D76056B1}" presName="composite1" presStyleCnt="0"/>
      <dgm:spPr/>
    </dgm:pt>
    <dgm:pt modelId="{632ACE54-A1F5-4777-9A60-10AD911D07A5}" type="pres">
      <dgm:prSet presAssocID="{AE398F89-41C0-4691-BFFE-00A6D76056B1}" presName="dummyNode1" presStyleLbl="node1" presStyleIdx="3" presStyleCnt="5"/>
      <dgm:spPr/>
    </dgm:pt>
    <dgm:pt modelId="{2B553068-57CE-4B27-94FF-5A337D6A4247}" type="pres">
      <dgm:prSet presAssocID="{AE398F89-41C0-4691-BFFE-00A6D76056B1}" presName="childNode1" presStyleLbl="bgAcc1" presStyleIdx="4" presStyleCnt="5">
        <dgm:presLayoutVars>
          <dgm:bulletEnabled val="1"/>
        </dgm:presLayoutVars>
      </dgm:prSet>
      <dgm:spPr/>
    </dgm:pt>
    <dgm:pt modelId="{4B92207A-087A-4437-BA9D-009F8A52A83A}" type="pres">
      <dgm:prSet presAssocID="{AE398F89-41C0-4691-BFFE-00A6D76056B1}" presName="childNode1tx" presStyleLbl="bgAcc1" presStyleIdx="4" presStyleCnt="5">
        <dgm:presLayoutVars>
          <dgm:bulletEnabled val="1"/>
        </dgm:presLayoutVars>
      </dgm:prSet>
      <dgm:spPr/>
    </dgm:pt>
    <dgm:pt modelId="{D503D440-24F7-450F-B225-E89E0796E584}" type="pres">
      <dgm:prSet presAssocID="{AE398F89-41C0-4691-BFFE-00A6D76056B1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A3E87641-EBD3-4EC3-8F58-59DDCEDAA5CA}" type="pres">
      <dgm:prSet presAssocID="{AE398F89-41C0-4691-BFFE-00A6D76056B1}" presName="connSite1" presStyleCnt="0"/>
      <dgm:spPr/>
    </dgm:pt>
  </dgm:ptLst>
  <dgm:cxnLst>
    <dgm:cxn modelId="{90044202-2754-470C-BA2C-3DEF96023B83}" type="presOf" srcId="{B2BA4C3B-68E8-464F-B792-D0748DAF392D}" destId="{D2702F1C-2F56-4BA6-8EAC-5B0BAECF04DC}" srcOrd="0" destOrd="2" presId="urn:microsoft.com/office/officeart/2005/8/layout/hProcess4"/>
    <dgm:cxn modelId="{D8615F04-948A-4D33-A724-00EE5536DD3D}" type="presOf" srcId="{C8A0460D-98CC-4E4B-9134-03947FA7AF4C}" destId="{D2702F1C-2F56-4BA6-8EAC-5B0BAECF04DC}" srcOrd="0" destOrd="0" presId="urn:microsoft.com/office/officeart/2005/8/layout/hProcess4"/>
    <dgm:cxn modelId="{F8A26506-C714-48CA-9C2D-3E0DA5995652}" srcId="{3C61EE92-0DD5-42A1-87F1-6AD17482EA6E}" destId="{77766B90-B4C9-4A94-8862-B03C437D15D2}" srcOrd="3" destOrd="0" parTransId="{1C21E56A-797A-4A05-A702-CEFB097ED554}" sibTransId="{A09FEAD7-07C6-4AF5-95BC-84E5AA4DCD37}"/>
    <dgm:cxn modelId="{AAABBA06-0CBA-4CE5-ACCD-18F6082A8D12}" srcId="{77766B90-B4C9-4A94-8862-B03C437D15D2}" destId="{56097E31-9BE5-4132-8807-3E910C72F014}" srcOrd="0" destOrd="0" parTransId="{E7497BFA-9B33-4853-8CF9-6699292010D8}" sibTransId="{704E40F6-6903-4ECD-9239-770508FCBC02}"/>
    <dgm:cxn modelId="{4EB00E09-A2AD-4020-BD18-E08A5F2A3453}" srcId="{35BEBCDD-FDA2-43F3-A981-7E3C70B1C891}" destId="{0F140C1B-C7D7-45EF-B9E2-5171AAFF8461}" srcOrd="0" destOrd="0" parTransId="{E663F6AB-2A1D-4C27-A88D-BA43FA334A01}" sibTransId="{C9E7A34C-5758-435B-952A-8BA580B1A5EA}"/>
    <dgm:cxn modelId="{D43CDB17-53B5-47AE-A5B8-1C54EB9C076A}" type="presOf" srcId="{660384F9-2561-4955-BA1F-BA74D9F806E0}" destId="{7D957C65-A333-43A0-8D79-C5B03BA0E8E7}" srcOrd="0" destOrd="0" presId="urn:microsoft.com/office/officeart/2005/8/layout/hProcess4"/>
    <dgm:cxn modelId="{CC3E4F19-C362-4B3C-B6B1-D0011861279D}" srcId="{35BEBCDD-FDA2-43F3-A981-7E3C70B1C891}" destId="{D153ED48-1F3B-428F-923F-70B9859D9738}" srcOrd="3" destOrd="0" parTransId="{D3CAB297-3F70-4E92-B146-C229814AD720}" sibTransId="{ADBB3575-BBAB-4419-8886-02EB913C3675}"/>
    <dgm:cxn modelId="{AC0A8619-DF87-49FA-A295-C39FCCD8C180}" type="presOf" srcId="{D153ED48-1F3B-428F-923F-70B9859D9738}" destId="{B330FF72-6CE8-4186-925F-1AA1ACD0BE9F}" srcOrd="1" destOrd="3" presId="urn:microsoft.com/office/officeart/2005/8/layout/hProcess4"/>
    <dgm:cxn modelId="{1127BE1A-F691-4CB4-B25A-BA14D9083C7A}" type="presOf" srcId="{0F140C1B-C7D7-45EF-B9E2-5171AAFF8461}" destId="{762B037B-4D59-443D-83F4-194E83ED1F8F}" srcOrd="0" destOrd="0" presId="urn:microsoft.com/office/officeart/2005/8/layout/hProcess4"/>
    <dgm:cxn modelId="{017D2828-E4F2-4620-B577-2B51FA76AD29}" type="presOf" srcId="{77766B90-B4C9-4A94-8862-B03C437D15D2}" destId="{3577F40D-ED58-409A-9B48-64752B2F4728}" srcOrd="0" destOrd="0" presId="urn:microsoft.com/office/officeart/2005/8/layout/hProcess4"/>
    <dgm:cxn modelId="{2EAE5F29-4AA7-43BE-82E3-09B5A44992AF}" type="presOf" srcId="{DB709163-C007-475C-B484-393907476F73}" destId="{C963B390-D2DE-4B8A-B218-5F5CE308F800}" srcOrd="0" destOrd="0" presId="urn:microsoft.com/office/officeart/2005/8/layout/hProcess4"/>
    <dgm:cxn modelId="{CDFE672A-1E4B-4E00-89EB-752B889CF550}" srcId="{77766B90-B4C9-4A94-8862-B03C437D15D2}" destId="{69B2F447-5AB5-448F-9413-2CD75F492717}" srcOrd="2" destOrd="0" parTransId="{80AADF2E-6697-4147-A59D-65A7A37732A2}" sibTransId="{2FFCFD23-E761-4429-9F35-4324AA9B95FC}"/>
    <dgm:cxn modelId="{2D8C912E-7166-42E5-9862-9BB3DDB3EA53}" type="presOf" srcId="{69B2F447-5AB5-448F-9413-2CD75F492717}" destId="{86D2656E-34E5-4F8F-9590-213FFD48707B}" srcOrd="1" destOrd="2" presId="urn:microsoft.com/office/officeart/2005/8/layout/hProcess4"/>
    <dgm:cxn modelId="{E6AC7633-3A3A-4D81-BF10-034A3FFE3938}" type="presOf" srcId="{B2BA4C3B-68E8-464F-B792-D0748DAF392D}" destId="{FAE660A5-86A1-4573-9340-13CD43EBAF74}" srcOrd="1" destOrd="2" presId="urn:microsoft.com/office/officeart/2005/8/layout/hProcess4"/>
    <dgm:cxn modelId="{698D1536-DEEB-45AB-8670-E5980AF4FBDB}" type="presOf" srcId="{A09FEAD7-07C6-4AF5-95BC-84E5AA4DCD37}" destId="{BE54303E-E329-4B88-8DD1-F5790BD8FDC9}" srcOrd="0" destOrd="0" presId="urn:microsoft.com/office/officeart/2005/8/layout/hProcess4"/>
    <dgm:cxn modelId="{62989E3C-5B42-4702-AE82-25AAEF63DC5A}" type="presOf" srcId="{7DB5758E-C491-41B4-81F7-40EA1B6560C9}" destId="{4C0A4AFE-4FE6-4249-B947-DA3635710DED}" srcOrd="0" destOrd="1" presId="urn:microsoft.com/office/officeart/2005/8/layout/hProcess4"/>
    <dgm:cxn modelId="{F0EFC23F-EB5A-4924-A55A-1BB741E6C3E6}" type="presOf" srcId="{245E3B71-95D5-4C2F-B83B-F1CBAE144C53}" destId="{B330FF72-6CE8-4186-925F-1AA1ACD0BE9F}" srcOrd="1" destOrd="1" presId="urn:microsoft.com/office/officeart/2005/8/layout/hProcess4"/>
    <dgm:cxn modelId="{F801D25B-5EF9-4CE2-9B45-B744B93DFA9C}" srcId="{A394ADD2-35BB-4ED4-AE3B-54A8C28884D2}" destId="{7DB5758E-C491-41B4-81F7-40EA1B6560C9}" srcOrd="1" destOrd="0" parTransId="{99558445-0396-4286-8292-4E842E9788C4}" sibTransId="{A4CA6D62-2717-47A9-A1D4-784135194F71}"/>
    <dgm:cxn modelId="{650BE461-14A3-4A80-8597-5021BD60717E}" type="presOf" srcId="{148ED83B-5668-42F3-8BCA-C4789A295407}" destId="{4C0A4AFE-4FE6-4249-B947-DA3635710DED}" srcOrd="0" destOrd="0" presId="urn:microsoft.com/office/officeart/2005/8/layout/hProcess4"/>
    <dgm:cxn modelId="{1EF18943-E165-483B-ACBF-F81DDCACD067}" srcId="{A7BE7F1B-7FF3-4C21-89C2-318BE27A4A48}" destId="{C8A0460D-98CC-4E4B-9134-03947FA7AF4C}" srcOrd="0" destOrd="0" parTransId="{5477699D-3A6C-4E21-9022-60560DCC0CE2}" sibTransId="{42F63026-9376-4001-89F1-C8933484B811}"/>
    <dgm:cxn modelId="{C6B9E244-A595-4A26-8805-28436EAF3116}" srcId="{3C61EE92-0DD5-42A1-87F1-6AD17482EA6E}" destId="{A7BE7F1B-7FF3-4C21-89C2-318BE27A4A48}" srcOrd="1" destOrd="0" parTransId="{C224D6C9-1235-4A9C-9975-13655E86FA32}" sibTransId="{DB709163-C007-475C-B484-393907476F73}"/>
    <dgm:cxn modelId="{3ADA9165-73F9-4A07-BC9E-BD9706361C5C}" type="presOf" srcId="{C967F7FE-352E-479A-91DE-0E9FFA5742BA}" destId="{FDE8BCB9-CD35-48E3-BF3F-D4FF9D6CF39B}" srcOrd="0" destOrd="1" presId="urn:microsoft.com/office/officeart/2005/8/layout/hProcess4"/>
    <dgm:cxn modelId="{22A09F65-63B9-464F-BF08-6D7617FFF419}" type="presOf" srcId="{148ED83B-5668-42F3-8BCA-C4789A295407}" destId="{02BD557A-45A7-4459-8E50-5CEB814C2133}" srcOrd="1" destOrd="0" presId="urn:microsoft.com/office/officeart/2005/8/layout/hProcess4"/>
    <dgm:cxn modelId="{80F7F068-510A-43DE-9305-4733F11AB3C2}" srcId="{AE398F89-41C0-4691-BFFE-00A6D76056B1}" destId="{82BC3556-6370-4C76-8E1F-E8E286CD1230}" srcOrd="0" destOrd="0" parTransId="{6BB8BEE3-FDD9-4167-9412-164D6921D801}" sibTransId="{7874DA9B-5280-49F0-A3B2-02C401F72FA8}"/>
    <dgm:cxn modelId="{C91E664F-EF1A-405E-BDF7-900BF3D1B4CF}" type="presOf" srcId="{245E3B71-95D5-4C2F-B83B-F1CBAE144C53}" destId="{762B037B-4D59-443D-83F4-194E83ED1F8F}" srcOrd="0" destOrd="1" presId="urn:microsoft.com/office/officeart/2005/8/layout/hProcess4"/>
    <dgm:cxn modelId="{15B57F6F-5B47-48DC-948B-4B5795A40056}" type="presOf" srcId="{CC013445-3B97-4146-88DC-8B9FC02C2A50}" destId="{1AD81386-4685-4FD2-82BE-575C22C00B32}" srcOrd="0" destOrd="0" presId="urn:microsoft.com/office/officeart/2005/8/layout/hProcess4"/>
    <dgm:cxn modelId="{9A39EC50-FFFA-42B4-A5D5-7A2F497C35F5}" type="presOf" srcId="{A394ADD2-35BB-4ED4-AE3B-54A8C28884D2}" destId="{19744425-5398-42FA-8F02-F78C89704C52}" srcOrd="0" destOrd="0" presId="urn:microsoft.com/office/officeart/2005/8/layout/hProcess4"/>
    <dgm:cxn modelId="{EE119053-D1F1-4709-BC10-E448F6D73DD0}" srcId="{A7BE7F1B-7FF3-4C21-89C2-318BE27A4A48}" destId="{CE396855-90E8-4187-81F0-457B42138089}" srcOrd="1" destOrd="0" parTransId="{BF003ECB-A34A-40EB-BE89-150E0CD8BFE8}" sibTransId="{E5581C90-966B-47A0-AC27-0D5494EDFEDB}"/>
    <dgm:cxn modelId="{D2FC3D57-665E-4863-8D8A-AC6369B2556F}" type="presOf" srcId="{82BC3556-6370-4C76-8E1F-E8E286CD1230}" destId="{2B553068-57CE-4B27-94FF-5A337D6A4247}" srcOrd="0" destOrd="0" presId="urn:microsoft.com/office/officeart/2005/8/layout/hProcess4"/>
    <dgm:cxn modelId="{0B386279-7284-4382-9BA7-75B7339EAF94}" type="presOf" srcId="{CE396855-90E8-4187-81F0-457B42138089}" destId="{FAE660A5-86A1-4573-9340-13CD43EBAF74}" srcOrd="1" destOrd="1" presId="urn:microsoft.com/office/officeart/2005/8/layout/hProcess4"/>
    <dgm:cxn modelId="{B2C6EB82-2631-43DB-BB1A-100D5579F3FB}" type="presOf" srcId="{56097E31-9BE5-4132-8807-3E910C72F014}" destId="{86D2656E-34E5-4F8F-9590-213FFD48707B}" srcOrd="1" destOrd="0" presId="urn:microsoft.com/office/officeart/2005/8/layout/hProcess4"/>
    <dgm:cxn modelId="{9C0F3A92-35FF-46E6-9C47-1A77B98C4409}" type="presOf" srcId="{CE396855-90E8-4187-81F0-457B42138089}" destId="{D2702F1C-2F56-4BA6-8EAC-5B0BAECF04DC}" srcOrd="0" destOrd="1" presId="urn:microsoft.com/office/officeart/2005/8/layout/hProcess4"/>
    <dgm:cxn modelId="{CED68892-9575-4767-977A-7D724C47135D}" type="presOf" srcId="{3C61EE92-0DD5-42A1-87F1-6AD17482EA6E}" destId="{284BE1AD-D470-40CE-80C5-DDDF02F1B58A}" srcOrd="0" destOrd="0" presId="urn:microsoft.com/office/officeart/2005/8/layout/hProcess4"/>
    <dgm:cxn modelId="{10BDB496-6B92-423D-9BCD-58EFCAC1B83E}" srcId="{3C61EE92-0DD5-42A1-87F1-6AD17482EA6E}" destId="{A394ADD2-35BB-4ED4-AE3B-54A8C28884D2}" srcOrd="2" destOrd="0" parTransId="{7D7A336F-98D2-4E75-9049-E968D4C057F7}" sibTransId="{660384F9-2561-4955-BA1F-BA74D9F806E0}"/>
    <dgm:cxn modelId="{32047BA1-3E90-4198-8C28-1877113AB8F7}" type="presOf" srcId="{A43F2CFE-5EC4-4B05-B403-17300BDCCA2F}" destId="{B330FF72-6CE8-4186-925F-1AA1ACD0BE9F}" srcOrd="1" destOrd="2" presId="urn:microsoft.com/office/officeart/2005/8/layout/hProcess4"/>
    <dgm:cxn modelId="{6A5A3DA3-3DA3-49D7-8C80-8693ACECB452}" type="presOf" srcId="{7DB5758E-C491-41B4-81F7-40EA1B6560C9}" destId="{02BD557A-45A7-4459-8E50-5CEB814C2133}" srcOrd="1" destOrd="1" presId="urn:microsoft.com/office/officeart/2005/8/layout/hProcess4"/>
    <dgm:cxn modelId="{D51D1DAC-7BDF-4D61-B1EF-F94FAD5C45D4}" type="presOf" srcId="{E91E6A09-8003-483C-91E0-098D1F488776}" destId="{4B92207A-087A-4437-BA9D-009F8A52A83A}" srcOrd="1" destOrd="1" presId="urn:microsoft.com/office/officeart/2005/8/layout/hProcess4"/>
    <dgm:cxn modelId="{427361AD-8948-4577-A956-4C71FCFDC9E1}" type="presOf" srcId="{A7BE7F1B-7FF3-4C21-89C2-318BE27A4A48}" destId="{12A68894-8BDC-440C-AA58-139F6EB17188}" srcOrd="0" destOrd="0" presId="urn:microsoft.com/office/officeart/2005/8/layout/hProcess4"/>
    <dgm:cxn modelId="{C3C5AAAD-041C-400D-99B2-382DDC2606F1}" type="presOf" srcId="{35BEBCDD-FDA2-43F3-A981-7E3C70B1C891}" destId="{8F57DAA2-8AE9-4176-9CDD-73AAE492F580}" srcOrd="0" destOrd="0" presId="urn:microsoft.com/office/officeart/2005/8/layout/hProcess4"/>
    <dgm:cxn modelId="{975D71AE-7A24-4618-A298-4F7B32AB429E}" srcId="{35BEBCDD-FDA2-43F3-A981-7E3C70B1C891}" destId="{245E3B71-95D5-4C2F-B83B-F1CBAE144C53}" srcOrd="1" destOrd="0" parTransId="{ADF1E5FC-C0B5-4291-BBD9-B68A965AA424}" sibTransId="{A5E88112-9698-45CF-9364-D7659128EFAC}"/>
    <dgm:cxn modelId="{2640A5AE-39A3-4816-B7C7-28F7084B5353}" srcId="{3C61EE92-0DD5-42A1-87F1-6AD17482EA6E}" destId="{AE398F89-41C0-4691-BFFE-00A6D76056B1}" srcOrd="4" destOrd="0" parTransId="{0478CD4A-3443-4C79-89BA-2059EE00C52E}" sibTransId="{7A0A81EB-A463-4A1D-801D-64009B2B166F}"/>
    <dgm:cxn modelId="{502E86C4-CE85-4547-8694-DC66B7F1B7C5}" type="presOf" srcId="{C8A0460D-98CC-4E4B-9134-03947FA7AF4C}" destId="{FAE660A5-86A1-4573-9340-13CD43EBAF74}" srcOrd="1" destOrd="0" presId="urn:microsoft.com/office/officeart/2005/8/layout/hProcess4"/>
    <dgm:cxn modelId="{1B57D7C6-9F1F-4F42-8B91-4C67CCC1E369}" type="presOf" srcId="{AE398F89-41C0-4691-BFFE-00A6D76056B1}" destId="{D503D440-24F7-450F-B225-E89E0796E584}" srcOrd="0" destOrd="0" presId="urn:microsoft.com/office/officeart/2005/8/layout/hProcess4"/>
    <dgm:cxn modelId="{5C151BCB-11DD-4C63-8CC8-EDD6EC3C6137}" type="presOf" srcId="{E91E6A09-8003-483C-91E0-098D1F488776}" destId="{2B553068-57CE-4B27-94FF-5A337D6A4247}" srcOrd="0" destOrd="1" presId="urn:microsoft.com/office/officeart/2005/8/layout/hProcess4"/>
    <dgm:cxn modelId="{3A72D2CF-B58F-4C79-9E9D-A59051941E20}" type="presOf" srcId="{56097E31-9BE5-4132-8807-3E910C72F014}" destId="{FDE8BCB9-CD35-48E3-BF3F-D4FF9D6CF39B}" srcOrd="0" destOrd="0" presId="urn:microsoft.com/office/officeart/2005/8/layout/hProcess4"/>
    <dgm:cxn modelId="{98965AD4-3BE8-4DF3-8B07-0A0CC0C344D8}" srcId="{77766B90-B4C9-4A94-8862-B03C437D15D2}" destId="{C967F7FE-352E-479A-91DE-0E9FFA5742BA}" srcOrd="1" destOrd="0" parTransId="{7EC45A53-FD4D-472C-9541-3A5264E2C72D}" sibTransId="{EB28A44A-5F55-4BA8-B119-F325280C117A}"/>
    <dgm:cxn modelId="{1388C0D7-DD04-464E-8D12-E2848097BA8F}" type="presOf" srcId="{69B2F447-5AB5-448F-9413-2CD75F492717}" destId="{FDE8BCB9-CD35-48E3-BF3F-D4FF9D6CF39B}" srcOrd="0" destOrd="2" presId="urn:microsoft.com/office/officeart/2005/8/layout/hProcess4"/>
    <dgm:cxn modelId="{E026D0D9-A478-4380-B078-72046F89FDE5}" srcId="{AE398F89-41C0-4691-BFFE-00A6D76056B1}" destId="{E91E6A09-8003-483C-91E0-098D1F488776}" srcOrd="1" destOrd="0" parTransId="{83823A1D-F98A-471D-93C3-66F91E5811E9}" sibTransId="{AFDA3BE1-13D5-416C-ADE3-82C84EA31F0B}"/>
    <dgm:cxn modelId="{178E67DB-8FB1-43BB-B209-A63776707DC7}" type="presOf" srcId="{82BC3556-6370-4C76-8E1F-E8E286CD1230}" destId="{4B92207A-087A-4437-BA9D-009F8A52A83A}" srcOrd="1" destOrd="0" presId="urn:microsoft.com/office/officeart/2005/8/layout/hProcess4"/>
    <dgm:cxn modelId="{03E3ABDE-5893-44DC-ADC4-914C142C223F}" type="presOf" srcId="{A43F2CFE-5EC4-4B05-B403-17300BDCCA2F}" destId="{762B037B-4D59-443D-83F4-194E83ED1F8F}" srcOrd="0" destOrd="2" presId="urn:microsoft.com/office/officeart/2005/8/layout/hProcess4"/>
    <dgm:cxn modelId="{9FC626E6-37F7-4D6C-939C-A97F4E31726E}" type="presOf" srcId="{C967F7FE-352E-479A-91DE-0E9FFA5742BA}" destId="{86D2656E-34E5-4F8F-9590-213FFD48707B}" srcOrd="1" destOrd="1" presId="urn:microsoft.com/office/officeart/2005/8/layout/hProcess4"/>
    <dgm:cxn modelId="{CA6F69E8-2590-465A-92E8-A5D9F38ED31A}" srcId="{A7BE7F1B-7FF3-4C21-89C2-318BE27A4A48}" destId="{B2BA4C3B-68E8-464F-B792-D0748DAF392D}" srcOrd="2" destOrd="0" parTransId="{321F41C7-807C-4F2A-B2EC-DDC1391D2A51}" sibTransId="{F1CD2FD6-7D2B-45DF-9DE5-B568C93645F6}"/>
    <dgm:cxn modelId="{9909E8F2-EA72-42F7-B4BF-20497B3F79D0}" srcId="{A394ADD2-35BB-4ED4-AE3B-54A8C28884D2}" destId="{148ED83B-5668-42F3-8BCA-C4789A295407}" srcOrd="0" destOrd="0" parTransId="{CE79BDBE-9DE6-474B-B838-8A6C3B17EDF1}" sibTransId="{4B93519A-54E9-4DEA-9A5E-324688EECEC7}"/>
    <dgm:cxn modelId="{44C54BF3-CDF3-4609-8721-69544CAFD6B0}" type="presOf" srcId="{0F140C1B-C7D7-45EF-B9E2-5171AAFF8461}" destId="{B330FF72-6CE8-4186-925F-1AA1ACD0BE9F}" srcOrd="1" destOrd="0" presId="urn:microsoft.com/office/officeart/2005/8/layout/hProcess4"/>
    <dgm:cxn modelId="{2730DCF9-D6F2-4830-89C3-0288332EE8E2}" srcId="{35BEBCDD-FDA2-43F3-A981-7E3C70B1C891}" destId="{A43F2CFE-5EC4-4B05-B403-17300BDCCA2F}" srcOrd="2" destOrd="0" parTransId="{948CC851-AC78-48DA-A49E-2387420B02BE}" sibTransId="{6E31A5D0-B071-44E0-87CF-3227E0503D77}"/>
    <dgm:cxn modelId="{91E469FB-BD2D-4900-B7F9-BE43E29D19E8}" srcId="{3C61EE92-0DD5-42A1-87F1-6AD17482EA6E}" destId="{35BEBCDD-FDA2-43F3-A981-7E3C70B1C891}" srcOrd="0" destOrd="0" parTransId="{9B7D7B64-5357-44F3-AB30-1C833AB3126C}" sibTransId="{CC013445-3B97-4146-88DC-8B9FC02C2A50}"/>
    <dgm:cxn modelId="{F6887AFF-2A05-4B87-80D5-BE20E4FCFDD3}" type="presOf" srcId="{D153ED48-1F3B-428F-923F-70B9859D9738}" destId="{762B037B-4D59-443D-83F4-194E83ED1F8F}" srcOrd="0" destOrd="3" presId="urn:microsoft.com/office/officeart/2005/8/layout/hProcess4"/>
    <dgm:cxn modelId="{24FB7690-F1DE-4573-B577-423EE04B388A}" type="presParOf" srcId="{284BE1AD-D470-40CE-80C5-DDDF02F1B58A}" destId="{CC4B85B1-6114-45EB-A3A4-FB2CA2E88C78}" srcOrd="0" destOrd="0" presId="urn:microsoft.com/office/officeart/2005/8/layout/hProcess4"/>
    <dgm:cxn modelId="{391A0397-A371-4A8F-A01F-DD5126775C8E}" type="presParOf" srcId="{284BE1AD-D470-40CE-80C5-DDDF02F1B58A}" destId="{FEEB363E-EEC9-40BD-8975-DD41B6CE7A37}" srcOrd="1" destOrd="0" presId="urn:microsoft.com/office/officeart/2005/8/layout/hProcess4"/>
    <dgm:cxn modelId="{91F3E9A3-D141-4E7B-8D6B-300CAE45B5EE}" type="presParOf" srcId="{284BE1AD-D470-40CE-80C5-DDDF02F1B58A}" destId="{9D76909C-3BC2-4E19-B41B-7CED70F9DD24}" srcOrd="2" destOrd="0" presId="urn:microsoft.com/office/officeart/2005/8/layout/hProcess4"/>
    <dgm:cxn modelId="{7BD75C7C-3D55-4274-B4F3-AAF29C5EBC66}" type="presParOf" srcId="{9D76909C-3BC2-4E19-B41B-7CED70F9DD24}" destId="{DADCBCAE-8BA7-4A30-9179-9E93B2B7C3FD}" srcOrd="0" destOrd="0" presId="urn:microsoft.com/office/officeart/2005/8/layout/hProcess4"/>
    <dgm:cxn modelId="{312BC455-0ED5-47BF-A65F-4081F93ED926}" type="presParOf" srcId="{DADCBCAE-8BA7-4A30-9179-9E93B2B7C3FD}" destId="{6230165E-7E0F-4C19-B93A-BA7C7646F771}" srcOrd="0" destOrd="0" presId="urn:microsoft.com/office/officeart/2005/8/layout/hProcess4"/>
    <dgm:cxn modelId="{4E93F45C-97EE-4188-882F-C7AE80E6858C}" type="presParOf" srcId="{DADCBCAE-8BA7-4A30-9179-9E93B2B7C3FD}" destId="{762B037B-4D59-443D-83F4-194E83ED1F8F}" srcOrd="1" destOrd="0" presId="urn:microsoft.com/office/officeart/2005/8/layout/hProcess4"/>
    <dgm:cxn modelId="{F94795B3-B9B6-49BC-81BF-A96E0DAFC212}" type="presParOf" srcId="{DADCBCAE-8BA7-4A30-9179-9E93B2B7C3FD}" destId="{B330FF72-6CE8-4186-925F-1AA1ACD0BE9F}" srcOrd="2" destOrd="0" presId="urn:microsoft.com/office/officeart/2005/8/layout/hProcess4"/>
    <dgm:cxn modelId="{22548A0C-24C7-49E1-9F11-D678DC30ACA9}" type="presParOf" srcId="{DADCBCAE-8BA7-4A30-9179-9E93B2B7C3FD}" destId="{8F57DAA2-8AE9-4176-9CDD-73AAE492F580}" srcOrd="3" destOrd="0" presId="urn:microsoft.com/office/officeart/2005/8/layout/hProcess4"/>
    <dgm:cxn modelId="{75562621-456D-419A-8F25-FEA2A148FF9A}" type="presParOf" srcId="{DADCBCAE-8BA7-4A30-9179-9E93B2B7C3FD}" destId="{B7DC0A69-CE7A-418B-94A1-D264AA4A0119}" srcOrd="4" destOrd="0" presId="urn:microsoft.com/office/officeart/2005/8/layout/hProcess4"/>
    <dgm:cxn modelId="{63722669-4640-40B8-A771-0E97ADC337DB}" type="presParOf" srcId="{9D76909C-3BC2-4E19-B41B-7CED70F9DD24}" destId="{1AD81386-4685-4FD2-82BE-575C22C00B32}" srcOrd="1" destOrd="0" presId="urn:microsoft.com/office/officeart/2005/8/layout/hProcess4"/>
    <dgm:cxn modelId="{BB4E7170-FEC5-4650-968E-31A2076B8856}" type="presParOf" srcId="{9D76909C-3BC2-4E19-B41B-7CED70F9DD24}" destId="{983589AA-AC23-4C34-893C-92EF0E2D2343}" srcOrd="2" destOrd="0" presId="urn:microsoft.com/office/officeart/2005/8/layout/hProcess4"/>
    <dgm:cxn modelId="{72C7E51D-FD1B-4EAD-832D-8902851E07F4}" type="presParOf" srcId="{983589AA-AC23-4C34-893C-92EF0E2D2343}" destId="{1D8F0F4B-184E-4EBB-8745-657E148E7B2C}" srcOrd="0" destOrd="0" presId="urn:microsoft.com/office/officeart/2005/8/layout/hProcess4"/>
    <dgm:cxn modelId="{BD2C46D0-2A9B-4613-BE8F-106157789C26}" type="presParOf" srcId="{983589AA-AC23-4C34-893C-92EF0E2D2343}" destId="{D2702F1C-2F56-4BA6-8EAC-5B0BAECF04DC}" srcOrd="1" destOrd="0" presId="urn:microsoft.com/office/officeart/2005/8/layout/hProcess4"/>
    <dgm:cxn modelId="{E07B8520-0705-4DDF-9E26-03C8F81DE66D}" type="presParOf" srcId="{983589AA-AC23-4C34-893C-92EF0E2D2343}" destId="{FAE660A5-86A1-4573-9340-13CD43EBAF74}" srcOrd="2" destOrd="0" presId="urn:microsoft.com/office/officeart/2005/8/layout/hProcess4"/>
    <dgm:cxn modelId="{B1FB52F2-B198-4D94-990A-7F4265B8610C}" type="presParOf" srcId="{983589AA-AC23-4C34-893C-92EF0E2D2343}" destId="{12A68894-8BDC-440C-AA58-139F6EB17188}" srcOrd="3" destOrd="0" presId="urn:microsoft.com/office/officeart/2005/8/layout/hProcess4"/>
    <dgm:cxn modelId="{309E1178-1246-47C9-9A94-CC723A23A988}" type="presParOf" srcId="{983589AA-AC23-4C34-893C-92EF0E2D2343}" destId="{63CEFEB3-E7C9-4236-89C6-F29C4CB99D87}" srcOrd="4" destOrd="0" presId="urn:microsoft.com/office/officeart/2005/8/layout/hProcess4"/>
    <dgm:cxn modelId="{A1D13F28-AE26-443F-9613-5B15CE2C4A97}" type="presParOf" srcId="{9D76909C-3BC2-4E19-B41B-7CED70F9DD24}" destId="{C963B390-D2DE-4B8A-B218-5F5CE308F800}" srcOrd="3" destOrd="0" presId="urn:microsoft.com/office/officeart/2005/8/layout/hProcess4"/>
    <dgm:cxn modelId="{08B0ADD8-3E3C-42AB-8013-1029FAD0B7DE}" type="presParOf" srcId="{9D76909C-3BC2-4E19-B41B-7CED70F9DD24}" destId="{2658EECA-F512-4E4B-A43C-6C7E6BA7F181}" srcOrd="4" destOrd="0" presId="urn:microsoft.com/office/officeart/2005/8/layout/hProcess4"/>
    <dgm:cxn modelId="{48255D50-6428-429A-B76D-071FD88C74A0}" type="presParOf" srcId="{2658EECA-F512-4E4B-A43C-6C7E6BA7F181}" destId="{BC646D82-221F-4444-9ED9-6FD9C517CA33}" srcOrd="0" destOrd="0" presId="urn:microsoft.com/office/officeart/2005/8/layout/hProcess4"/>
    <dgm:cxn modelId="{ED49043F-D456-44E1-B38C-9BCE0836251D}" type="presParOf" srcId="{2658EECA-F512-4E4B-A43C-6C7E6BA7F181}" destId="{4C0A4AFE-4FE6-4249-B947-DA3635710DED}" srcOrd="1" destOrd="0" presId="urn:microsoft.com/office/officeart/2005/8/layout/hProcess4"/>
    <dgm:cxn modelId="{B4ABD05F-CD17-427E-A28C-51A22039BF56}" type="presParOf" srcId="{2658EECA-F512-4E4B-A43C-6C7E6BA7F181}" destId="{02BD557A-45A7-4459-8E50-5CEB814C2133}" srcOrd="2" destOrd="0" presId="urn:microsoft.com/office/officeart/2005/8/layout/hProcess4"/>
    <dgm:cxn modelId="{C9CF0F04-3B3C-4BB8-8341-987F6DEDC89A}" type="presParOf" srcId="{2658EECA-F512-4E4B-A43C-6C7E6BA7F181}" destId="{19744425-5398-42FA-8F02-F78C89704C52}" srcOrd="3" destOrd="0" presId="urn:microsoft.com/office/officeart/2005/8/layout/hProcess4"/>
    <dgm:cxn modelId="{B9381C63-DB5A-4EF2-85F6-60F6C6CB7D42}" type="presParOf" srcId="{2658EECA-F512-4E4B-A43C-6C7E6BA7F181}" destId="{1D31146F-77EC-49F8-B7A6-FE0769C379EC}" srcOrd="4" destOrd="0" presId="urn:microsoft.com/office/officeart/2005/8/layout/hProcess4"/>
    <dgm:cxn modelId="{A3AF1D56-78EE-42F4-8E7D-FD7F5CE74655}" type="presParOf" srcId="{9D76909C-3BC2-4E19-B41B-7CED70F9DD24}" destId="{7D957C65-A333-43A0-8D79-C5B03BA0E8E7}" srcOrd="5" destOrd="0" presId="urn:microsoft.com/office/officeart/2005/8/layout/hProcess4"/>
    <dgm:cxn modelId="{D0BBB88E-5C07-47E3-B857-399C6AF27483}" type="presParOf" srcId="{9D76909C-3BC2-4E19-B41B-7CED70F9DD24}" destId="{7B090ED3-05AB-453B-9082-1B4034F0E88A}" srcOrd="6" destOrd="0" presId="urn:microsoft.com/office/officeart/2005/8/layout/hProcess4"/>
    <dgm:cxn modelId="{D2105DD3-AAB9-4A8E-AFCC-28295DB313B9}" type="presParOf" srcId="{7B090ED3-05AB-453B-9082-1B4034F0E88A}" destId="{0F084ECB-C04D-48BF-B982-BC0439B53623}" srcOrd="0" destOrd="0" presId="urn:microsoft.com/office/officeart/2005/8/layout/hProcess4"/>
    <dgm:cxn modelId="{F0703183-ED7A-45E0-9E6B-F94832BFDA68}" type="presParOf" srcId="{7B090ED3-05AB-453B-9082-1B4034F0E88A}" destId="{FDE8BCB9-CD35-48E3-BF3F-D4FF9D6CF39B}" srcOrd="1" destOrd="0" presId="urn:microsoft.com/office/officeart/2005/8/layout/hProcess4"/>
    <dgm:cxn modelId="{1DD3E638-E846-4E0E-9AD2-A2DEEE89FF05}" type="presParOf" srcId="{7B090ED3-05AB-453B-9082-1B4034F0E88A}" destId="{86D2656E-34E5-4F8F-9590-213FFD48707B}" srcOrd="2" destOrd="0" presId="urn:microsoft.com/office/officeart/2005/8/layout/hProcess4"/>
    <dgm:cxn modelId="{C099F61D-04BF-4185-A2F4-E29CD304DBB2}" type="presParOf" srcId="{7B090ED3-05AB-453B-9082-1B4034F0E88A}" destId="{3577F40D-ED58-409A-9B48-64752B2F4728}" srcOrd="3" destOrd="0" presId="urn:microsoft.com/office/officeart/2005/8/layout/hProcess4"/>
    <dgm:cxn modelId="{F050E440-3AA0-4172-A643-96184BD8BE0D}" type="presParOf" srcId="{7B090ED3-05AB-453B-9082-1B4034F0E88A}" destId="{9C1EB2C8-AB13-45B1-91A1-9A61FAB9B5F2}" srcOrd="4" destOrd="0" presId="urn:microsoft.com/office/officeart/2005/8/layout/hProcess4"/>
    <dgm:cxn modelId="{21872F06-C9CA-4D0C-80E0-95C6E0226E09}" type="presParOf" srcId="{9D76909C-3BC2-4E19-B41B-7CED70F9DD24}" destId="{BE54303E-E329-4B88-8DD1-F5790BD8FDC9}" srcOrd="7" destOrd="0" presId="urn:microsoft.com/office/officeart/2005/8/layout/hProcess4"/>
    <dgm:cxn modelId="{4BEE3B3E-830A-46DE-B3D8-1F5DB9105746}" type="presParOf" srcId="{9D76909C-3BC2-4E19-B41B-7CED70F9DD24}" destId="{EB88FC7E-3C4E-41C2-964C-41C31AD80CA5}" srcOrd="8" destOrd="0" presId="urn:microsoft.com/office/officeart/2005/8/layout/hProcess4"/>
    <dgm:cxn modelId="{E03A4AD1-89F5-4DD0-BA25-D70B507EE9C5}" type="presParOf" srcId="{EB88FC7E-3C4E-41C2-964C-41C31AD80CA5}" destId="{632ACE54-A1F5-4777-9A60-10AD911D07A5}" srcOrd="0" destOrd="0" presId="urn:microsoft.com/office/officeart/2005/8/layout/hProcess4"/>
    <dgm:cxn modelId="{68EE852A-80B3-4489-80BB-FAD3D0664070}" type="presParOf" srcId="{EB88FC7E-3C4E-41C2-964C-41C31AD80CA5}" destId="{2B553068-57CE-4B27-94FF-5A337D6A4247}" srcOrd="1" destOrd="0" presId="urn:microsoft.com/office/officeart/2005/8/layout/hProcess4"/>
    <dgm:cxn modelId="{53C73BB6-FEF6-4D62-BF9C-D75B4F95AA50}" type="presParOf" srcId="{EB88FC7E-3C4E-41C2-964C-41C31AD80CA5}" destId="{4B92207A-087A-4437-BA9D-009F8A52A83A}" srcOrd="2" destOrd="0" presId="urn:microsoft.com/office/officeart/2005/8/layout/hProcess4"/>
    <dgm:cxn modelId="{AFC0FDEA-238E-4236-8A7D-D4A070F67D2D}" type="presParOf" srcId="{EB88FC7E-3C4E-41C2-964C-41C31AD80CA5}" destId="{D503D440-24F7-450F-B225-E89E0796E584}" srcOrd="3" destOrd="0" presId="urn:microsoft.com/office/officeart/2005/8/layout/hProcess4"/>
    <dgm:cxn modelId="{BD919039-FC2C-4F14-B1A9-178A201ED161}" type="presParOf" srcId="{EB88FC7E-3C4E-41C2-964C-41C31AD80CA5}" destId="{A3E87641-EBD3-4EC3-8F58-59DDCEDAA5CA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DAEF89-DCE0-4E69-B5CA-87C4DCBCACAB}" type="doc">
      <dgm:prSet loTypeId="urn:microsoft.com/office/officeart/2005/8/layout/chevron1" loCatId="process" qsTypeId="urn:microsoft.com/office/officeart/2005/8/quickstyle/simple1" qsCatId="simple" csTypeId="urn:microsoft.com/office/officeart/2005/8/colors/accent3_3" csCatId="accent3" phldr="1"/>
      <dgm:spPr/>
    </dgm:pt>
    <dgm:pt modelId="{B91F6EE4-6633-4E9E-99BC-A8E45FC5F0E3}">
      <dgm:prSet phldrT="[Text]"/>
      <dgm:spPr/>
      <dgm:t>
        <a:bodyPr/>
        <a:lstStyle/>
        <a:p>
          <a:r>
            <a:rPr lang="de-DE" dirty="0"/>
            <a:t>November</a:t>
          </a:r>
        </a:p>
      </dgm:t>
    </dgm:pt>
    <dgm:pt modelId="{05629EFB-359C-4296-967B-287CB6675B1C}" type="parTrans" cxnId="{BB6832BD-B5F7-48EB-90DC-339EAB854CF0}">
      <dgm:prSet/>
      <dgm:spPr/>
      <dgm:t>
        <a:bodyPr/>
        <a:lstStyle/>
        <a:p>
          <a:endParaRPr lang="de-DE"/>
        </a:p>
      </dgm:t>
    </dgm:pt>
    <dgm:pt modelId="{02DF701E-173E-4FB3-8EF0-9E2DC036CEAF}" type="sibTrans" cxnId="{BB6832BD-B5F7-48EB-90DC-339EAB854CF0}">
      <dgm:prSet/>
      <dgm:spPr/>
      <dgm:t>
        <a:bodyPr/>
        <a:lstStyle/>
        <a:p>
          <a:endParaRPr lang="de-DE"/>
        </a:p>
      </dgm:t>
    </dgm:pt>
    <dgm:pt modelId="{0C550978-BE67-4906-AC74-92E2BFE2EA80}">
      <dgm:prSet phldrT="[Text]"/>
      <dgm:spPr/>
      <dgm:t>
        <a:bodyPr/>
        <a:lstStyle/>
        <a:p>
          <a:r>
            <a:rPr lang="de-DE" dirty="0"/>
            <a:t>December</a:t>
          </a:r>
        </a:p>
      </dgm:t>
    </dgm:pt>
    <dgm:pt modelId="{89CABAA8-B4CA-4783-AB31-A525FD9A68DA}" type="parTrans" cxnId="{4C06702F-27C9-484F-AF2F-DE74A3833AD5}">
      <dgm:prSet/>
      <dgm:spPr/>
      <dgm:t>
        <a:bodyPr/>
        <a:lstStyle/>
        <a:p>
          <a:endParaRPr lang="de-DE"/>
        </a:p>
      </dgm:t>
    </dgm:pt>
    <dgm:pt modelId="{552A6251-BF10-4F85-8120-73DCD435AF27}" type="sibTrans" cxnId="{4C06702F-27C9-484F-AF2F-DE74A3833AD5}">
      <dgm:prSet/>
      <dgm:spPr/>
      <dgm:t>
        <a:bodyPr/>
        <a:lstStyle/>
        <a:p>
          <a:endParaRPr lang="de-DE"/>
        </a:p>
      </dgm:t>
    </dgm:pt>
    <dgm:pt modelId="{105BD05A-54DD-4CC7-868D-87B049A732AB}">
      <dgm:prSet phldrT="[Text]"/>
      <dgm:spPr/>
      <dgm:t>
        <a:bodyPr/>
        <a:lstStyle/>
        <a:p>
          <a:r>
            <a:rPr lang="de-DE" dirty="0"/>
            <a:t>Dec. – Jan.</a:t>
          </a:r>
        </a:p>
      </dgm:t>
    </dgm:pt>
    <dgm:pt modelId="{0B823C08-5286-4748-A9EE-56C18C0F1CD4}" type="parTrans" cxnId="{5BB47073-686D-40B8-A361-2B2CDAA34CA5}">
      <dgm:prSet/>
      <dgm:spPr/>
      <dgm:t>
        <a:bodyPr/>
        <a:lstStyle/>
        <a:p>
          <a:endParaRPr lang="de-DE"/>
        </a:p>
      </dgm:t>
    </dgm:pt>
    <dgm:pt modelId="{EED23236-F0AC-4DF7-A749-54E897362DA3}" type="sibTrans" cxnId="{5BB47073-686D-40B8-A361-2B2CDAA34CA5}">
      <dgm:prSet/>
      <dgm:spPr/>
      <dgm:t>
        <a:bodyPr/>
        <a:lstStyle/>
        <a:p>
          <a:endParaRPr lang="de-DE"/>
        </a:p>
      </dgm:t>
    </dgm:pt>
    <dgm:pt modelId="{FE49A71D-3CDD-41D8-82A9-5A57D52163FF}">
      <dgm:prSet phldrT="[Text]"/>
      <dgm:spPr/>
      <dgm:t>
        <a:bodyPr/>
        <a:lstStyle/>
        <a:p>
          <a:r>
            <a:rPr lang="de-DE" dirty="0"/>
            <a:t>Jan. – Feb.</a:t>
          </a:r>
        </a:p>
      </dgm:t>
    </dgm:pt>
    <dgm:pt modelId="{A88A33E3-8A9D-42FC-84C7-D56EEF3FA166}" type="parTrans" cxnId="{D60707F1-8C8D-4AB9-A323-14F25DAC2D6F}">
      <dgm:prSet/>
      <dgm:spPr/>
      <dgm:t>
        <a:bodyPr/>
        <a:lstStyle/>
        <a:p>
          <a:endParaRPr lang="de-DE"/>
        </a:p>
      </dgm:t>
    </dgm:pt>
    <dgm:pt modelId="{8D13730C-8CB8-4C79-908B-FD4DC2F1D2D6}" type="sibTrans" cxnId="{D60707F1-8C8D-4AB9-A323-14F25DAC2D6F}">
      <dgm:prSet/>
      <dgm:spPr/>
      <dgm:t>
        <a:bodyPr/>
        <a:lstStyle/>
        <a:p>
          <a:endParaRPr lang="de-DE"/>
        </a:p>
      </dgm:t>
    </dgm:pt>
    <dgm:pt modelId="{BA8DB401-6617-47E0-B652-07A2AE9932F6}">
      <dgm:prSet phldrT="[Text]"/>
      <dgm:spPr/>
      <dgm:t>
        <a:bodyPr/>
        <a:lstStyle/>
        <a:p>
          <a:r>
            <a:rPr lang="de-DE" dirty="0"/>
            <a:t>October</a:t>
          </a:r>
        </a:p>
      </dgm:t>
    </dgm:pt>
    <dgm:pt modelId="{DD21122C-2D83-4A50-9A4B-01D5C5E3F6A0}" type="parTrans" cxnId="{FA0F16AC-C2A3-4028-BC9B-693B2401F4BC}">
      <dgm:prSet/>
      <dgm:spPr/>
      <dgm:t>
        <a:bodyPr/>
        <a:lstStyle/>
        <a:p>
          <a:endParaRPr lang="en-US"/>
        </a:p>
      </dgm:t>
    </dgm:pt>
    <dgm:pt modelId="{34CDFAB6-417B-4542-8DBB-8D6FED9D10ED}" type="sibTrans" cxnId="{FA0F16AC-C2A3-4028-BC9B-693B2401F4BC}">
      <dgm:prSet/>
      <dgm:spPr/>
      <dgm:t>
        <a:bodyPr/>
        <a:lstStyle/>
        <a:p>
          <a:endParaRPr lang="en-US"/>
        </a:p>
      </dgm:t>
    </dgm:pt>
    <dgm:pt modelId="{D216171E-CC3D-4E16-B569-A553B7DD3709}" type="pres">
      <dgm:prSet presAssocID="{4ADAEF89-DCE0-4E69-B5CA-87C4DCBCACAB}" presName="Name0" presStyleCnt="0">
        <dgm:presLayoutVars>
          <dgm:dir/>
          <dgm:animLvl val="lvl"/>
          <dgm:resizeHandles val="exact"/>
        </dgm:presLayoutVars>
      </dgm:prSet>
      <dgm:spPr/>
    </dgm:pt>
    <dgm:pt modelId="{2D5A7602-A098-41EE-91A4-85B743F2D5E3}" type="pres">
      <dgm:prSet presAssocID="{BA8DB401-6617-47E0-B652-07A2AE9932F6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FB5D8C7F-393E-419C-9A57-D4020C19AB91}" type="pres">
      <dgm:prSet presAssocID="{34CDFAB6-417B-4542-8DBB-8D6FED9D10ED}" presName="parTxOnlySpace" presStyleCnt="0"/>
      <dgm:spPr/>
    </dgm:pt>
    <dgm:pt modelId="{9D2EA001-1B38-4AFA-B0D3-F5B614CA0C7A}" type="pres">
      <dgm:prSet presAssocID="{B91F6EE4-6633-4E9E-99BC-A8E45FC5F0E3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1144D72-2B5C-4485-B0DF-D45F16BBAEAE}" type="pres">
      <dgm:prSet presAssocID="{02DF701E-173E-4FB3-8EF0-9E2DC036CEAF}" presName="parTxOnlySpace" presStyleCnt="0"/>
      <dgm:spPr/>
    </dgm:pt>
    <dgm:pt modelId="{C6E13608-6442-4374-B2C8-6766529288B5}" type="pres">
      <dgm:prSet presAssocID="{0C550978-BE67-4906-AC74-92E2BFE2EA8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71FE893-1895-481A-881B-866D83F0974F}" type="pres">
      <dgm:prSet presAssocID="{552A6251-BF10-4F85-8120-73DCD435AF27}" presName="parTxOnlySpace" presStyleCnt="0"/>
      <dgm:spPr/>
    </dgm:pt>
    <dgm:pt modelId="{79234668-2E15-4F71-BA9A-56BD4A80129D}" type="pres">
      <dgm:prSet presAssocID="{105BD05A-54DD-4CC7-868D-87B049A732AB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8999999-F239-4F28-99CF-3B92068051ED}" type="pres">
      <dgm:prSet presAssocID="{EED23236-F0AC-4DF7-A749-54E897362DA3}" presName="parTxOnlySpace" presStyleCnt="0"/>
      <dgm:spPr/>
    </dgm:pt>
    <dgm:pt modelId="{D4ED55D1-3AD4-49CC-884B-369688C5CA36}" type="pres">
      <dgm:prSet presAssocID="{FE49A71D-3CDD-41D8-82A9-5A57D52163F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2FE9626-A9CB-4266-A536-E5407A84D0B9}" type="presOf" srcId="{105BD05A-54DD-4CC7-868D-87B049A732AB}" destId="{79234668-2E15-4F71-BA9A-56BD4A80129D}" srcOrd="0" destOrd="0" presId="urn:microsoft.com/office/officeart/2005/8/layout/chevron1"/>
    <dgm:cxn modelId="{4C06702F-27C9-484F-AF2F-DE74A3833AD5}" srcId="{4ADAEF89-DCE0-4E69-B5CA-87C4DCBCACAB}" destId="{0C550978-BE67-4906-AC74-92E2BFE2EA80}" srcOrd="2" destOrd="0" parTransId="{89CABAA8-B4CA-4783-AB31-A525FD9A68DA}" sibTransId="{552A6251-BF10-4F85-8120-73DCD435AF27}"/>
    <dgm:cxn modelId="{5BB47073-686D-40B8-A361-2B2CDAA34CA5}" srcId="{4ADAEF89-DCE0-4E69-B5CA-87C4DCBCACAB}" destId="{105BD05A-54DD-4CC7-868D-87B049A732AB}" srcOrd="3" destOrd="0" parTransId="{0B823C08-5286-4748-A9EE-56C18C0F1CD4}" sibTransId="{EED23236-F0AC-4DF7-A749-54E897362DA3}"/>
    <dgm:cxn modelId="{0742BC78-DDD1-4774-913A-D16AA931F4EA}" type="presOf" srcId="{B91F6EE4-6633-4E9E-99BC-A8E45FC5F0E3}" destId="{9D2EA001-1B38-4AFA-B0D3-F5B614CA0C7A}" srcOrd="0" destOrd="0" presId="urn:microsoft.com/office/officeart/2005/8/layout/chevron1"/>
    <dgm:cxn modelId="{DD15819D-DCC9-43E1-994D-3934F6BC73B1}" type="presOf" srcId="{BA8DB401-6617-47E0-B652-07A2AE9932F6}" destId="{2D5A7602-A098-41EE-91A4-85B743F2D5E3}" srcOrd="0" destOrd="0" presId="urn:microsoft.com/office/officeart/2005/8/layout/chevron1"/>
    <dgm:cxn modelId="{FA0F16AC-C2A3-4028-BC9B-693B2401F4BC}" srcId="{4ADAEF89-DCE0-4E69-B5CA-87C4DCBCACAB}" destId="{BA8DB401-6617-47E0-B652-07A2AE9932F6}" srcOrd="0" destOrd="0" parTransId="{DD21122C-2D83-4A50-9A4B-01D5C5E3F6A0}" sibTransId="{34CDFAB6-417B-4542-8DBB-8D6FED9D10ED}"/>
    <dgm:cxn modelId="{BB6832BD-B5F7-48EB-90DC-339EAB854CF0}" srcId="{4ADAEF89-DCE0-4E69-B5CA-87C4DCBCACAB}" destId="{B91F6EE4-6633-4E9E-99BC-A8E45FC5F0E3}" srcOrd="1" destOrd="0" parTransId="{05629EFB-359C-4296-967B-287CB6675B1C}" sibTransId="{02DF701E-173E-4FB3-8EF0-9E2DC036CEAF}"/>
    <dgm:cxn modelId="{D60707F1-8C8D-4AB9-A323-14F25DAC2D6F}" srcId="{4ADAEF89-DCE0-4E69-B5CA-87C4DCBCACAB}" destId="{FE49A71D-3CDD-41D8-82A9-5A57D52163FF}" srcOrd="4" destOrd="0" parTransId="{A88A33E3-8A9D-42FC-84C7-D56EEF3FA166}" sibTransId="{8D13730C-8CB8-4C79-908B-FD4DC2F1D2D6}"/>
    <dgm:cxn modelId="{1A1E3EF8-7382-4E44-B32D-F05FCEDFB831}" type="presOf" srcId="{0C550978-BE67-4906-AC74-92E2BFE2EA80}" destId="{C6E13608-6442-4374-B2C8-6766529288B5}" srcOrd="0" destOrd="0" presId="urn:microsoft.com/office/officeart/2005/8/layout/chevron1"/>
    <dgm:cxn modelId="{1DCFA2FC-EA90-4580-B064-734DE952BD2E}" type="presOf" srcId="{4ADAEF89-DCE0-4E69-B5CA-87C4DCBCACAB}" destId="{D216171E-CC3D-4E16-B569-A553B7DD3709}" srcOrd="0" destOrd="0" presId="urn:microsoft.com/office/officeart/2005/8/layout/chevron1"/>
    <dgm:cxn modelId="{231347FD-BAD3-47E1-AF94-62478B3BD1EE}" type="presOf" srcId="{FE49A71D-3CDD-41D8-82A9-5A57D52163FF}" destId="{D4ED55D1-3AD4-49CC-884B-369688C5CA36}" srcOrd="0" destOrd="0" presId="urn:microsoft.com/office/officeart/2005/8/layout/chevron1"/>
    <dgm:cxn modelId="{2F753D9F-5271-4FDA-B4EE-BACA0180A3A4}" type="presParOf" srcId="{D216171E-CC3D-4E16-B569-A553B7DD3709}" destId="{2D5A7602-A098-41EE-91A4-85B743F2D5E3}" srcOrd="0" destOrd="0" presId="urn:microsoft.com/office/officeart/2005/8/layout/chevron1"/>
    <dgm:cxn modelId="{A7223937-EF0F-43C3-AABA-9925A51AE048}" type="presParOf" srcId="{D216171E-CC3D-4E16-B569-A553B7DD3709}" destId="{FB5D8C7F-393E-419C-9A57-D4020C19AB91}" srcOrd="1" destOrd="0" presId="urn:microsoft.com/office/officeart/2005/8/layout/chevron1"/>
    <dgm:cxn modelId="{528217AB-D76E-448A-BEFF-529291D178D9}" type="presParOf" srcId="{D216171E-CC3D-4E16-B569-A553B7DD3709}" destId="{9D2EA001-1B38-4AFA-B0D3-F5B614CA0C7A}" srcOrd="2" destOrd="0" presId="urn:microsoft.com/office/officeart/2005/8/layout/chevron1"/>
    <dgm:cxn modelId="{29418760-B5DB-43BF-9016-239EB5D84FF3}" type="presParOf" srcId="{D216171E-CC3D-4E16-B569-A553B7DD3709}" destId="{31144D72-2B5C-4485-B0DF-D45F16BBAEAE}" srcOrd="3" destOrd="0" presId="urn:microsoft.com/office/officeart/2005/8/layout/chevron1"/>
    <dgm:cxn modelId="{A525C5B7-6A7E-4F36-BD17-B32C79AE2236}" type="presParOf" srcId="{D216171E-CC3D-4E16-B569-A553B7DD3709}" destId="{C6E13608-6442-4374-B2C8-6766529288B5}" srcOrd="4" destOrd="0" presId="urn:microsoft.com/office/officeart/2005/8/layout/chevron1"/>
    <dgm:cxn modelId="{C22B2793-1472-4045-91B9-794AADB4601E}" type="presParOf" srcId="{D216171E-CC3D-4E16-B569-A553B7DD3709}" destId="{271FE893-1895-481A-881B-866D83F0974F}" srcOrd="5" destOrd="0" presId="urn:microsoft.com/office/officeart/2005/8/layout/chevron1"/>
    <dgm:cxn modelId="{849F9958-292C-49C2-986B-E7899CD09D36}" type="presParOf" srcId="{D216171E-CC3D-4E16-B569-A553B7DD3709}" destId="{79234668-2E15-4F71-BA9A-56BD4A80129D}" srcOrd="6" destOrd="0" presId="urn:microsoft.com/office/officeart/2005/8/layout/chevron1"/>
    <dgm:cxn modelId="{AE1C298C-8724-401A-B987-7AB7ED72E836}" type="presParOf" srcId="{D216171E-CC3D-4E16-B569-A553B7DD3709}" destId="{B8999999-F239-4F28-99CF-3B92068051ED}" srcOrd="7" destOrd="0" presId="urn:microsoft.com/office/officeart/2005/8/layout/chevron1"/>
    <dgm:cxn modelId="{0C356091-8826-4DF7-8E9B-E25AB3A304DA}" type="presParOf" srcId="{D216171E-CC3D-4E16-B569-A553B7DD3709}" destId="{D4ED55D1-3AD4-49CC-884B-369688C5CA3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96C0C-DD78-423D-AB8D-AAEB204F49B1}">
      <dsp:nvSpPr>
        <dsp:cNvPr id="0" name=""/>
        <dsp:cNvSpPr/>
      </dsp:nvSpPr>
      <dsp:spPr>
        <a:xfrm>
          <a:off x="0" y="1543288"/>
          <a:ext cx="11214894" cy="2057717"/>
        </a:xfrm>
        <a:prstGeom prst="notched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5CDF66-9C93-4737-84FF-7CC081A3BA94}">
      <dsp:nvSpPr>
        <dsp:cNvPr id="0" name=""/>
        <dsp:cNvSpPr/>
      </dsp:nvSpPr>
      <dsp:spPr>
        <a:xfrm>
          <a:off x="4460" y="0"/>
          <a:ext cx="1691322" cy="2057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i="0" kern="1200" dirty="0"/>
            <a:t>Background</a:t>
          </a:r>
          <a:endParaRPr lang="de-DE" sz="2000" kern="1200" dirty="0"/>
        </a:p>
      </dsp:txBody>
      <dsp:txXfrm>
        <a:off x="4460" y="0"/>
        <a:ext cx="1691322" cy="2057717"/>
      </dsp:txXfrm>
    </dsp:sp>
    <dsp:sp modelId="{98D7471B-3D8B-459C-B6AC-BBB9841065CC}">
      <dsp:nvSpPr>
        <dsp:cNvPr id="0" name=""/>
        <dsp:cNvSpPr/>
      </dsp:nvSpPr>
      <dsp:spPr>
        <a:xfrm>
          <a:off x="592906" y="2314932"/>
          <a:ext cx="514429" cy="514429"/>
        </a:xfrm>
        <a:prstGeom prst="ellipse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488C3-7CDC-4E71-AFDA-178F3F1C6BD7}">
      <dsp:nvSpPr>
        <dsp:cNvPr id="0" name=""/>
        <dsp:cNvSpPr/>
      </dsp:nvSpPr>
      <dsp:spPr>
        <a:xfrm>
          <a:off x="1768230" y="3086576"/>
          <a:ext cx="1448955" cy="2057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Motivation</a:t>
          </a:r>
        </a:p>
      </dsp:txBody>
      <dsp:txXfrm>
        <a:off x="1768230" y="3086576"/>
        <a:ext cx="1448955" cy="2057717"/>
      </dsp:txXfrm>
    </dsp:sp>
    <dsp:sp modelId="{57CBA2C4-799C-491D-B0B6-FBD9D75B56F3}">
      <dsp:nvSpPr>
        <dsp:cNvPr id="0" name=""/>
        <dsp:cNvSpPr/>
      </dsp:nvSpPr>
      <dsp:spPr>
        <a:xfrm>
          <a:off x="2235493" y="2314932"/>
          <a:ext cx="514429" cy="514429"/>
        </a:xfrm>
        <a:prstGeom prst="ellipse">
          <a:avLst/>
        </a:prstGeom>
        <a:solidFill>
          <a:schemeClr val="accent4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370992-FB90-4EB8-AD04-8DB829BF0FDB}">
      <dsp:nvSpPr>
        <dsp:cNvPr id="0" name=""/>
        <dsp:cNvSpPr/>
      </dsp:nvSpPr>
      <dsp:spPr>
        <a:xfrm>
          <a:off x="3289633" y="0"/>
          <a:ext cx="1448955" cy="2057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Problem Statement</a:t>
          </a:r>
          <a:endParaRPr lang="de-DE" sz="2000" kern="1200" dirty="0"/>
        </a:p>
      </dsp:txBody>
      <dsp:txXfrm>
        <a:off x="3289633" y="0"/>
        <a:ext cx="1448955" cy="2057717"/>
      </dsp:txXfrm>
    </dsp:sp>
    <dsp:sp modelId="{78CDFACC-09E8-4652-8EB8-AF2A18CB02B4}">
      <dsp:nvSpPr>
        <dsp:cNvPr id="0" name=""/>
        <dsp:cNvSpPr/>
      </dsp:nvSpPr>
      <dsp:spPr>
        <a:xfrm>
          <a:off x="3756896" y="2314932"/>
          <a:ext cx="514429" cy="514429"/>
        </a:xfrm>
        <a:prstGeom prst="ellipse">
          <a:avLst/>
        </a:prstGeom>
        <a:solidFill>
          <a:schemeClr val="accent4">
            <a:alpha val="90000"/>
            <a:hueOff val="0"/>
            <a:satOff val="0"/>
            <a:lumOff val="0"/>
            <a:alphaOff val="-1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78EDF-1F2B-4565-A4BF-11894C840716}">
      <dsp:nvSpPr>
        <dsp:cNvPr id="0" name=""/>
        <dsp:cNvSpPr/>
      </dsp:nvSpPr>
      <dsp:spPr>
        <a:xfrm>
          <a:off x="4811036" y="3086576"/>
          <a:ext cx="1917200" cy="2057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Research Methodology and Solution Strategy</a:t>
          </a:r>
          <a:endParaRPr lang="de-DE" sz="1800" kern="1200" dirty="0"/>
        </a:p>
      </dsp:txBody>
      <dsp:txXfrm>
        <a:off x="4811036" y="3086576"/>
        <a:ext cx="1917200" cy="2057717"/>
      </dsp:txXfrm>
    </dsp:sp>
    <dsp:sp modelId="{262EEC8E-DB8C-406D-B86D-A27BC9329BC8}">
      <dsp:nvSpPr>
        <dsp:cNvPr id="0" name=""/>
        <dsp:cNvSpPr/>
      </dsp:nvSpPr>
      <dsp:spPr>
        <a:xfrm>
          <a:off x="5512422" y="2314932"/>
          <a:ext cx="514429" cy="514429"/>
        </a:xfrm>
        <a:prstGeom prst="ellipse">
          <a:avLst/>
        </a:prstGeom>
        <a:solidFill>
          <a:schemeClr val="accent4">
            <a:alpha val="90000"/>
            <a:hueOff val="0"/>
            <a:satOff val="0"/>
            <a:lumOff val="0"/>
            <a:alphaOff val="-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06947A-AF4F-4213-B030-CB51F6FFADDB}">
      <dsp:nvSpPr>
        <dsp:cNvPr id="0" name=""/>
        <dsp:cNvSpPr/>
      </dsp:nvSpPr>
      <dsp:spPr>
        <a:xfrm>
          <a:off x="6800684" y="0"/>
          <a:ext cx="1766856" cy="2057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Experimental Setup</a:t>
          </a:r>
          <a:endParaRPr lang="de-DE" sz="2000" kern="1200" dirty="0"/>
        </a:p>
      </dsp:txBody>
      <dsp:txXfrm>
        <a:off x="6800684" y="0"/>
        <a:ext cx="1766856" cy="2057717"/>
      </dsp:txXfrm>
    </dsp:sp>
    <dsp:sp modelId="{797C63AC-D4DA-4D2A-A399-A242F56DCB40}">
      <dsp:nvSpPr>
        <dsp:cNvPr id="0" name=""/>
        <dsp:cNvSpPr/>
      </dsp:nvSpPr>
      <dsp:spPr>
        <a:xfrm>
          <a:off x="7426898" y="2314932"/>
          <a:ext cx="514429" cy="514429"/>
        </a:xfrm>
        <a:prstGeom prst="ellipse">
          <a:avLst/>
        </a:prstGeom>
        <a:solidFill>
          <a:schemeClr val="accent4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DAD53-6B04-4863-8596-B70D27DE9FEA}">
      <dsp:nvSpPr>
        <dsp:cNvPr id="0" name=""/>
        <dsp:cNvSpPr/>
      </dsp:nvSpPr>
      <dsp:spPr>
        <a:xfrm>
          <a:off x="8639988" y="3086576"/>
          <a:ext cx="1448955" cy="20577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i="0" kern="1200" dirty="0"/>
            <a:t>Results and Current Status</a:t>
          </a:r>
          <a:endParaRPr lang="de-DE" sz="1800" kern="1200" dirty="0"/>
        </a:p>
      </dsp:txBody>
      <dsp:txXfrm>
        <a:off x="8639988" y="3086576"/>
        <a:ext cx="1448955" cy="2057717"/>
      </dsp:txXfrm>
    </dsp:sp>
    <dsp:sp modelId="{3B3D08F4-96E9-4564-9238-8271A9168CA3}">
      <dsp:nvSpPr>
        <dsp:cNvPr id="0" name=""/>
        <dsp:cNvSpPr/>
      </dsp:nvSpPr>
      <dsp:spPr>
        <a:xfrm>
          <a:off x="9107251" y="2314932"/>
          <a:ext cx="514429" cy="514429"/>
        </a:xfrm>
        <a:prstGeom prst="ellipse">
          <a:avLst/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2B037B-4D59-443D-83F4-194E83ED1F8F}">
      <dsp:nvSpPr>
        <dsp:cNvPr id="0" name=""/>
        <dsp:cNvSpPr/>
      </dsp:nvSpPr>
      <dsp:spPr>
        <a:xfrm>
          <a:off x="2197" y="1899646"/>
          <a:ext cx="1912048" cy="15770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Build Agent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Cartpole Implementation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LunarLander Implementation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Determine Results</a:t>
          </a:r>
        </a:p>
      </dsp:txBody>
      <dsp:txXfrm>
        <a:off x="38489" y="1935938"/>
        <a:ext cx="1839464" cy="1166518"/>
      </dsp:txXfrm>
    </dsp:sp>
    <dsp:sp modelId="{1AD81386-4685-4FD2-82BE-575C22C00B32}">
      <dsp:nvSpPr>
        <dsp:cNvPr id="0" name=""/>
        <dsp:cNvSpPr/>
      </dsp:nvSpPr>
      <dsp:spPr>
        <a:xfrm>
          <a:off x="1063224" y="2226782"/>
          <a:ext cx="2180233" cy="2180233"/>
        </a:xfrm>
        <a:prstGeom prst="leftCircularArrow">
          <a:avLst>
            <a:gd name="adj1" fmla="val 3480"/>
            <a:gd name="adj2" fmla="val 431642"/>
            <a:gd name="adj3" fmla="val 2207153"/>
            <a:gd name="adj4" fmla="val 9024489"/>
            <a:gd name="adj5" fmla="val 4061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7DAA2-8AE9-4176-9CDD-73AAE492F580}">
      <dsp:nvSpPr>
        <dsp:cNvPr id="0" name=""/>
        <dsp:cNvSpPr/>
      </dsp:nvSpPr>
      <dsp:spPr>
        <a:xfrm>
          <a:off x="427097" y="3138749"/>
          <a:ext cx="1699598" cy="6758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DQN Agent</a:t>
          </a:r>
        </a:p>
      </dsp:txBody>
      <dsp:txXfrm>
        <a:off x="446893" y="3158545"/>
        <a:ext cx="1660006" cy="636282"/>
      </dsp:txXfrm>
    </dsp:sp>
    <dsp:sp modelId="{D2702F1C-2F56-4BA6-8EAC-5B0BAECF04DC}">
      <dsp:nvSpPr>
        <dsp:cNvPr id="0" name=""/>
        <dsp:cNvSpPr/>
      </dsp:nvSpPr>
      <dsp:spPr>
        <a:xfrm>
          <a:off x="2488038" y="1899646"/>
          <a:ext cx="1912048" cy="15770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677650"/>
              <a:satOff val="25000"/>
              <a:lumOff val="-36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Build Agent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Cartpole Implementation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Results</a:t>
          </a:r>
        </a:p>
      </dsp:txBody>
      <dsp:txXfrm>
        <a:off x="2524330" y="2273875"/>
        <a:ext cx="1839464" cy="1166518"/>
      </dsp:txXfrm>
    </dsp:sp>
    <dsp:sp modelId="{C963B390-D2DE-4B8A-B218-5F5CE308F800}">
      <dsp:nvSpPr>
        <dsp:cNvPr id="0" name=""/>
        <dsp:cNvSpPr/>
      </dsp:nvSpPr>
      <dsp:spPr>
        <a:xfrm>
          <a:off x="3533131" y="907482"/>
          <a:ext cx="2424550" cy="2424550"/>
        </a:xfrm>
        <a:prstGeom prst="circularArrow">
          <a:avLst>
            <a:gd name="adj1" fmla="val 3130"/>
            <a:gd name="adj2" fmla="val 384931"/>
            <a:gd name="adj3" fmla="val 19439559"/>
            <a:gd name="adj4" fmla="val 12575511"/>
            <a:gd name="adj5" fmla="val 3651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68894-8BDC-440C-AA58-139F6EB17188}">
      <dsp:nvSpPr>
        <dsp:cNvPr id="0" name=""/>
        <dsp:cNvSpPr/>
      </dsp:nvSpPr>
      <dsp:spPr>
        <a:xfrm>
          <a:off x="2912938" y="1561709"/>
          <a:ext cx="1699598" cy="675874"/>
        </a:xfrm>
        <a:prstGeom prst="roundRect">
          <a:avLst>
            <a:gd name="adj" fmla="val 10000"/>
          </a:avLst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Policy Gradient</a:t>
          </a:r>
        </a:p>
      </dsp:txBody>
      <dsp:txXfrm>
        <a:off x="2932734" y="1581505"/>
        <a:ext cx="1660006" cy="636282"/>
      </dsp:txXfrm>
    </dsp:sp>
    <dsp:sp modelId="{4C0A4AFE-4FE6-4249-B947-DA3635710DED}">
      <dsp:nvSpPr>
        <dsp:cNvPr id="0" name=""/>
        <dsp:cNvSpPr/>
      </dsp:nvSpPr>
      <dsp:spPr>
        <a:xfrm>
          <a:off x="4973879" y="1899646"/>
          <a:ext cx="1912048" cy="15770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b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LunarLander Implementation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Results</a:t>
          </a:r>
        </a:p>
      </dsp:txBody>
      <dsp:txXfrm>
        <a:off x="5010171" y="1935938"/>
        <a:ext cx="1839464" cy="1166518"/>
      </dsp:txXfrm>
    </dsp:sp>
    <dsp:sp modelId="{7D957C65-A333-43A0-8D79-C5B03BA0E8E7}">
      <dsp:nvSpPr>
        <dsp:cNvPr id="0" name=""/>
        <dsp:cNvSpPr/>
      </dsp:nvSpPr>
      <dsp:spPr>
        <a:xfrm>
          <a:off x="6034906" y="2226782"/>
          <a:ext cx="2180233" cy="2180233"/>
        </a:xfrm>
        <a:prstGeom prst="leftCircularArrow">
          <a:avLst>
            <a:gd name="adj1" fmla="val 3480"/>
            <a:gd name="adj2" fmla="val 431642"/>
            <a:gd name="adj3" fmla="val 2207153"/>
            <a:gd name="adj4" fmla="val 9024489"/>
            <a:gd name="adj5" fmla="val 4061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744425-5398-42FA-8F02-F78C89704C52}">
      <dsp:nvSpPr>
        <dsp:cNvPr id="0" name=""/>
        <dsp:cNvSpPr/>
      </dsp:nvSpPr>
      <dsp:spPr>
        <a:xfrm>
          <a:off x="5398778" y="3138749"/>
          <a:ext cx="1699598" cy="675874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/>
            <a:t>Policy Gradient</a:t>
          </a:r>
          <a:endParaRPr lang="de-DE" sz="1900" kern="1200" dirty="0"/>
        </a:p>
      </dsp:txBody>
      <dsp:txXfrm>
        <a:off x="5418574" y="3158545"/>
        <a:ext cx="1660006" cy="636282"/>
      </dsp:txXfrm>
    </dsp:sp>
    <dsp:sp modelId="{FDE8BCB9-CD35-48E3-BF3F-D4FF9D6CF39B}">
      <dsp:nvSpPr>
        <dsp:cNvPr id="0" name=""/>
        <dsp:cNvSpPr/>
      </dsp:nvSpPr>
      <dsp:spPr>
        <a:xfrm>
          <a:off x="7459720" y="1899646"/>
          <a:ext cx="1912048" cy="15770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032949"/>
              <a:satOff val="75000"/>
              <a:lumOff val="-110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Interpretation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Comparison of Results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Setup Guidelines</a:t>
          </a:r>
        </a:p>
      </dsp:txBody>
      <dsp:txXfrm>
        <a:off x="7496012" y="2273875"/>
        <a:ext cx="1839464" cy="1166518"/>
      </dsp:txXfrm>
    </dsp:sp>
    <dsp:sp modelId="{BE54303E-E329-4B88-8DD1-F5790BD8FDC9}">
      <dsp:nvSpPr>
        <dsp:cNvPr id="0" name=""/>
        <dsp:cNvSpPr/>
      </dsp:nvSpPr>
      <dsp:spPr>
        <a:xfrm>
          <a:off x="8504813" y="907482"/>
          <a:ext cx="2424550" cy="2424550"/>
        </a:xfrm>
        <a:prstGeom prst="circularArrow">
          <a:avLst>
            <a:gd name="adj1" fmla="val 3130"/>
            <a:gd name="adj2" fmla="val 384931"/>
            <a:gd name="adj3" fmla="val 19439559"/>
            <a:gd name="adj4" fmla="val 12575511"/>
            <a:gd name="adj5" fmla="val 3651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7F40D-ED58-409A-9B48-64752B2F4728}">
      <dsp:nvSpPr>
        <dsp:cNvPr id="0" name=""/>
        <dsp:cNvSpPr/>
      </dsp:nvSpPr>
      <dsp:spPr>
        <a:xfrm>
          <a:off x="7884619" y="1561709"/>
          <a:ext cx="1699598" cy="675874"/>
        </a:xfrm>
        <a:prstGeom prst="roundRect">
          <a:avLst>
            <a:gd name="adj" fmla="val 10000"/>
          </a:avLst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Results</a:t>
          </a:r>
        </a:p>
      </dsp:txBody>
      <dsp:txXfrm>
        <a:off x="7904415" y="1581505"/>
        <a:ext cx="1660006" cy="636282"/>
      </dsp:txXfrm>
    </dsp:sp>
    <dsp:sp modelId="{2B553068-57CE-4B27-94FF-5A337D6A4247}">
      <dsp:nvSpPr>
        <dsp:cNvPr id="0" name=""/>
        <dsp:cNvSpPr/>
      </dsp:nvSpPr>
      <dsp:spPr>
        <a:xfrm>
          <a:off x="9945561" y="1899646"/>
          <a:ext cx="1912048" cy="15770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Master-Thesis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b="0" i="0" kern="1200" dirty="0"/>
            <a:t>Kolloquium</a:t>
          </a:r>
          <a:endParaRPr lang="de-DE" sz="1200" kern="1200" dirty="0"/>
        </a:p>
      </dsp:txBody>
      <dsp:txXfrm>
        <a:off x="9981853" y="1935938"/>
        <a:ext cx="1839464" cy="1166518"/>
      </dsp:txXfrm>
    </dsp:sp>
    <dsp:sp modelId="{D503D440-24F7-450F-B225-E89E0796E584}">
      <dsp:nvSpPr>
        <dsp:cNvPr id="0" name=""/>
        <dsp:cNvSpPr/>
      </dsp:nvSpPr>
      <dsp:spPr>
        <a:xfrm>
          <a:off x="10370460" y="3138749"/>
          <a:ext cx="1699598" cy="675874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Submission und Presentation</a:t>
          </a:r>
        </a:p>
      </dsp:txBody>
      <dsp:txXfrm>
        <a:off x="10390256" y="3158545"/>
        <a:ext cx="1660006" cy="6362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A7602-A098-41EE-91A4-85B743F2D5E3}">
      <dsp:nvSpPr>
        <dsp:cNvPr id="0" name=""/>
        <dsp:cNvSpPr/>
      </dsp:nvSpPr>
      <dsp:spPr>
        <a:xfrm>
          <a:off x="2947" y="0"/>
          <a:ext cx="2623122" cy="457200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October</a:t>
          </a:r>
        </a:p>
      </dsp:txBody>
      <dsp:txXfrm>
        <a:off x="231547" y="0"/>
        <a:ext cx="2165922" cy="457200"/>
      </dsp:txXfrm>
    </dsp:sp>
    <dsp:sp modelId="{9D2EA001-1B38-4AFA-B0D3-F5B614CA0C7A}">
      <dsp:nvSpPr>
        <dsp:cNvPr id="0" name=""/>
        <dsp:cNvSpPr/>
      </dsp:nvSpPr>
      <dsp:spPr>
        <a:xfrm>
          <a:off x="2363757" y="0"/>
          <a:ext cx="2623122" cy="457200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47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November</a:t>
          </a:r>
        </a:p>
      </dsp:txBody>
      <dsp:txXfrm>
        <a:off x="2592357" y="0"/>
        <a:ext cx="2165922" cy="457200"/>
      </dsp:txXfrm>
    </dsp:sp>
    <dsp:sp modelId="{C6E13608-6442-4374-B2C8-6766529288B5}">
      <dsp:nvSpPr>
        <dsp:cNvPr id="0" name=""/>
        <dsp:cNvSpPr/>
      </dsp:nvSpPr>
      <dsp:spPr>
        <a:xfrm>
          <a:off x="4724566" y="0"/>
          <a:ext cx="2623122" cy="457200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95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December</a:t>
          </a:r>
        </a:p>
      </dsp:txBody>
      <dsp:txXfrm>
        <a:off x="4953166" y="0"/>
        <a:ext cx="2165922" cy="457200"/>
      </dsp:txXfrm>
    </dsp:sp>
    <dsp:sp modelId="{79234668-2E15-4F71-BA9A-56BD4A80129D}">
      <dsp:nvSpPr>
        <dsp:cNvPr id="0" name=""/>
        <dsp:cNvSpPr/>
      </dsp:nvSpPr>
      <dsp:spPr>
        <a:xfrm>
          <a:off x="7085376" y="0"/>
          <a:ext cx="2623122" cy="457200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43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Dec. – Jan.</a:t>
          </a:r>
        </a:p>
      </dsp:txBody>
      <dsp:txXfrm>
        <a:off x="7313976" y="0"/>
        <a:ext cx="2165922" cy="457200"/>
      </dsp:txXfrm>
    </dsp:sp>
    <dsp:sp modelId="{D4ED55D1-3AD4-49CC-884B-369688C5CA36}">
      <dsp:nvSpPr>
        <dsp:cNvPr id="0" name=""/>
        <dsp:cNvSpPr/>
      </dsp:nvSpPr>
      <dsp:spPr>
        <a:xfrm>
          <a:off x="9446186" y="0"/>
          <a:ext cx="2623122" cy="457200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Jan. – Feb.</a:t>
          </a:r>
        </a:p>
      </dsp:txBody>
      <dsp:txXfrm>
        <a:off x="9674786" y="0"/>
        <a:ext cx="2165922" cy="457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0F88E4B-A7D6-491F-BC5D-E0D4A9EE7B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65FED32-D23C-4103-BF66-35BDE73307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07984-841D-4D81-965E-AC44CB2C293C}" type="datetimeFigureOut">
              <a:rPr lang="de-DE" smtClean="0"/>
              <a:t>01.11.2021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A227780-004E-48B8-8253-841CB9509A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822142-2F1B-4EF4-BB24-39B8DEEA31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62E8B-3005-42FA-8DF1-55F487CE6A1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764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1F7CE-D4BF-48A2-A87E-32E8FBE45F87}" type="datetimeFigureOut">
              <a:rPr lang="de-DE" smtClean="0"/>
              <a:t>01.11.2021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556FA-2BEF-4D83-B99D-3876155C4B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14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556FA-2BEF-4D83-B99D-3876155C4B7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937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Symbol" panose="05050102010706020507" pitchFamily="18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556FA-2BEF-4D83-B99D-3876155C4B7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3443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Symbol" panose="05050102010706020507" pitchFamily="18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556FA-2BEF-4D83-B99D-3876155C4B7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627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Symbol" panose="05050102010706020507" pitchFamily="18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556FA-2BEF-4D83-B99D-3876155C4B7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1829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Symbol" panose="05050102010706020507" pitchFamily="18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556FA-2BEF-4D83-B99D-3876155C4B7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13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Symbol" panose="05050102010706020507" pitchFamily="18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556FA-2BEF-4D83-B99D-3876155C4B7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2759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Symbol" panose="05050102010706020507" pitchFamily="18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556FA-2BEF-4D83-B99D-3876155C4B7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756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Symbol" panose="05050102010706020507" pitchFamily="18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556FA-2BEF-4D83-B99D-3876155C4B7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1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Symbol" panose="05050102010706020507" pitchFamily="18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556FA-2BEF-4D83-B99D-3876155C4B7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6162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Symbol" panose="05050102010706020507" pitchFamily="18" charset="2"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556FA-2BEF-4D83-B99D-3876155C4B7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3672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Symbol" panose="05050102010706020507" pitchFamily="18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556FA-2BEF-4D83-B99D-3876155C4B7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59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Background</a:t>
            </a:r>
          </a:p>
          <a:p>
            <a:r>
              <a:rPr lang="de-DE" dirty="0">
                <a:solidFill>
                  <a:srgbClr val="FF0000"/>
                </a:solidFill>
              </a:rPr>
              <a:t>Motivation</a:t>
            </a:r>
          </a:p>
          <a:p>
            <a:r>
              <a:rPr lang="de-DE" dirty="0">
                <a:solidFill>
                  <a:srgbClr val="FF0000"/>
                </a:solidFill>
              </a:rPr>
              <a:t>Problem Statement</a:t>
            </a:r>
          </a:p>
          <a:p>
            <a:r>
              <a:rPr lang="de-DE" dirty="0">
                <a:solidFill>
                  <a:srgbClr val="FF0000"/>
                </a:solidFill>
              </a:rPr>
              <a:t>Research Methodology</a:t>
            </a:r>
          </a:p>
          <a:p>
            <a:r>
              <a:rPr lang="de-DE" dirty="0">
                <a:solidFill>
                  <a:srgbClr val="FF0000"/>
                </a:solidFill>
              </a:rPr>
              <a:t>Experimental Setup</a:t>
            </a:r>
          </a:p>
          <a:p>
            <a:r>
              <a:rPr lang="de-DE" dirty="0">
                <a:solidFill>
                  <a:srgbClr val="FF0000"/>
                </a:solidFill>
              </a:rPr>
              <a:t>Results and Current Status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556FA-2BEF-4D83-B99D-3876155C4B7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964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556FA-2BEF-4D83-B99D-3876155C4B7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670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Fragen: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556FA-2BEF-4D83-B99D-3876155C4B7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619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556FA-2BEF-4D83-B99D-3876155C4B7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7796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556FA-2BEF-4D83-B99D-3876155C4B7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9207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556FA-2BEF-4D83-B99D-3876155C4B7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1330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556FA-2BEF-4D83-B99D-3876155C4B7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179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556FA-2BEF-4D83-B99D-3876155C4B7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20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556FA-2BEF-4D83-B99D-3876155C4B7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0334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Symbol" panose="05050102010706020507" pitchFamily="18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556FA-2BEF-4D83-B99D-3876155C4B7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240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0A2521-13B9-4EE1-A108-C3E4C43E4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9A97F9-9B0C-4BCE-978A-C93D513E8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3FC25C-77AB-444D-BD76-31E539F7C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FDD91C-5F60-4F32-9826-6F526D0A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3A78E6-F7B8-4B76-A071-4A8A798BB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27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EA5A0-F3A7-4767-AEC5-EBDA5FD1C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F8BDDEF-714F-41DE-B0EE-93EE7447E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3ADEBF-4299-4974-B6EF-EC46C2524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8787AD-64D9-4885-BA82-B3E4FF236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7A864F-C111-4E84-B0F2-D8475B03F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18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1B5CE90-61DD-42AF-B060-33C2F72DE4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4816466-1D67-46B2-8A54-D3B7C0E3C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C8D299-7BA3-491A-8505-73FE0E3DF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4507A5-09D8-4255-A04A-4B039FC1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AEBB1E-A4DA-4E98-A3EC-7EC90943F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317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0A2521-13B9-4EE1-A108-C3E4C43E4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9A97F9-9B0C-4BCE-978A-C93D513E8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3FC25C-77AB-444D-BD76-31E539F7C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FDD91C-5F60-4F32-9826-6F526D0A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3A78E6-F7B8-4B76-A071-4A8A798BB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30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87F9C4-D793-4730-A56D-71E09872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125431-9A63-4F26-AB7B-B2DACB81B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A3C19B-6766-4B26-A595-3E23B415C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A53189-1DBE-4413-895E-87191D9A3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DC1C72-9FB3-4145-859B-C296836C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70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08C837-0564-40E9-B292-1C068CF2A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3CB94E-911E-4A7F-AA0B-4336E036C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92F744-4B02-4E7A-B04C-1854937E4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BF9878-4E07-4CF3-BC19-7E9DFC5CB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E759AB-328D-4696-91B4-7F9C1872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36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68D6B-D5BE-44F4-8482-A4D5C16F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B71DEB-9C6C-4F45-AB29-3382D6C9D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AB94B11-835E-4F89-BC2E-AA43D2B31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3AD7F3-99C7-4A68-B166-94FD8DD0D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FC0393-8216-4B06-A136-C25867CD6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8F5CD3-58E9-4D3B-BAB4-FCA5E259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08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B98F30-3838-42E7-9469-D1D725DB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67799B-CC54-4549-B859-60C64F0FD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25A331-319C-48E8-BEF2-E2C4149C5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9BE7B99-B8B7-45F9-9FFF-F50CD5407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7586676-7904-4558-A6E3-76D9B4E1D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7B14A05-6DDE-4BAB-8E69-E9C251610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BA08161-457B-4668-ABC4-B9B4D9759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75C2F6B-6721-4A09-AA01-FB123DB5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319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77562F-7549-4E7E-987F-6629C2677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73667C0-B0B1-4A9C-8702-0F5D81244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180235-3798-4F65-8ECE-EC9718D78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1E04D5C-8A50-49D5-ABB6-20DB60392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97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029160D-286B-449D-A704-77DFCA8F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5504813-821A-48E0-B2BB-44AD36B8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C24389-F122-4A38-898A-7837B639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123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33B194-B617-4BB8-A586-9457C392D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734586-1C3F-4C51-AA20-0B2596663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0089926-0FEC-4B41-A7E4-E5AC03C2D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426522-57D8-4AD1-8561-5EEF7E710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F927AAE-048A-4BD3-8E46-18C589FC8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53C5A6-3B11-4C6D-8B7E-9B7A245B3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28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87F9C4-D793-4730-A56D-71E09872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125431-9A63-4F26-AB7B-B2DACB81B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A3C19B-6766-4B26-A595-3E23B415C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A53189-1DBE-4413-895E-87191D9A3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DC1C72-9FB3-4145-859B-C296836C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550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0A0713-CBE8-4ED4-84BA-8C99D4E9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A9EC375-370C-46E6-9B9D-C487F4D90D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6A6DF4B-4CF4-4306-9EB6-C1812EB31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5AE479F-35D3-4D99-B120-1D192A45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2B0011-D8B9-4F8B-9FA5-1596A53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70E16F-BC02-4AC8-8B2F-1E2CDFC0F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03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EA5A0-F3A7-4767-AEC5-EBDA5FD1C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F8BDDEF-714F-41DE-B0EE-93EE7447E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3ADEBF-4299-4974-B6EF-EC46C2524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8787AD-64D9-4885-BA82-B3E4FF236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7A864F-C111-4E84-B0F2-D8475B03F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23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1B5CE90-61DD-42AF-B060-33C2F72DE4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4816466-1D67-46B2-8A54-D3B7C0E3C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C8D299-7BA3-491A-8505-73FE0E3DF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4507A5-09D8-4255-A04A-4B039FC1A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AEBB1E-A4DA-4E98-A3EC-7EC90943F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042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08C837-0564-40E9-B292-1C068CF2A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3CB94E-911E-4A7F-AA0B-4336E036C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92F744-4B02-4E7A-B04C-1854937E4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BF9878-4E07-4CF3-BC19-7E9DFC5CB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E759AB-328D-4696-91B4-7F9C1872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2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68D6B-D5BE-44F4-8482-A4D5C16F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B71DEB-9C6C-4F45-AB29-3382D6C9D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AB94B11-835E-4F89-BC2E-AA43D2B31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3AD7F3-99C7-4A68-B166-94FD8DD0D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FC0393-8216-4B06-A136-C25867CD6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78F5CD3-58E9-4D3B-BAB4-FCA5E2595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12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B98F30-3838-42E7-9469-D1D725DB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67799B-CC54-4549-B859-60C64F0FD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25A331-319C-48E8-BEF2-E2C4149C5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9BE7B99-B8B7-45F9-9FFF-F50CD5407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7586676-7904-4558-A6E3-76D9B4E1D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7B14A05-6DDE-4BAB-8E69-E9C251610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BA08161-457B-4668-ABC4-B9B4D9759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75C2F6B-6721-4A09-AA01-FB123DB5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602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77562F-7549-4E7E-987F-6629C2677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73667C0-B0B1-4A9C-8702-0F5D81244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180235-3798-4F65-8ECE-EC9718D78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1E04D5C-8A50-49D5-ABB6-20DB60392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39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029160D-286B-449D-A704-77DFCA8F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5504813-821A-48E0-B2BB-44AD36B8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3C24389-F122-4A38-898A-7837B639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68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33B194-B617-4BB8-A586-9457C392D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734586-1C3F-4C51-AA20-0B2596663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0089926-0FEC-4B41-A7E4-E5AC03C2D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426522-57D8-4AD1-8561-5EEF7E710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F927AAE-048A-4BD3-8E46-18C589FC8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53C5A6-3B11-4C6D-8B7E-9B7A245B3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76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0A0713-CBE8-4ED4-84BA-8C99D4E9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A9EC375-370C-46E6-9B9D-C487F4D90D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6A6DF4B-4CF4-4306-9EB6-C1812EB31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5AE479F-35D3-4D99-B120-1D192A45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2B0011-D8B9-4F8B-9FA5-1596A53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70E16F-BC02-4AC8-8B2F-1E2CDFC0F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32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80843476-8480-4A3E-A955-8F9345CFA37B}"/>
              </a:ext>
            </a:extLst>
          </p:cNvPr>
          <p:cNvSpPr/>
          <p:nvPr userDrawn="1"/>
        </p:nvSpPr>
        <p:spPr>
          <a:xfrm>
            <a:off x="0" y="6356350"/>
            <a:ext cx="12192000" cy="49384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FFD76E-2B88-4039-AF57-56D6E781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C0781A-C366-4F47-88AB-0AED84C45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6FC515-BCC8-4C61-B84B-5333CB5EAD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02.11.2021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B96C1-F34B-43C7-8572-149D00FEB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5664" y="6356350"/>
            <a:ext cx="50624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Autor: Rituraj Singh, rituraj.singh@hochschule-stralsund.de, Mat.Nr.: 19539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0034D9-BAA4-4E9E-9495-1140E20FB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2379" y="6356350"/>
            <a:ext cx="23414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63C3D-AD4E-4569-A516-5222DBB9149C}" type="slidenum">
              <a:rPr lang="de-DE" smtClean="0"/>
              <a:t>‹#›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E74B1E6-8B58-4828-94C0-98F9CB37D82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031" y="0"/>
            <a:ext cx="1289969" cy="120371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65218D0-9A92-40AC-A05C-BB3A9030CE21}"/>
              </a:ext>
            </a:extLst>
          </p:cNvPr>
          <p:cNvSpPr txBox="1"/>
          <p:nvPr userDrawn="1"/>
        </p:nvSpPr>
        <p:spPr>
          <a:xfrm>
            <a:off x="8791772" y="1453"/>
            <a:ext cx="20627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100" dirty="0"/>
              <a:t>INFM3300  - Oberseminar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A7CB75D-DDA6-4F01-B5FD-F3DDDDDEEEC7}"/>
              </a:ext>
            </a:extLst>
          </p:cNvPr>
          <p:cNvSpPr/>
          <p:nvPr userDrawn="1"/>
        </p:nvSpPr>
        <p:spPr>
          <a:xfrm>
            <a:off x="10855393" y="14518"/>
            <a:ext cx="45719" cy="244013"/>
          </a:xfrm>
          <a:prstGeom prst="rect">
            <a:avLst/>
          </a:prstGeom>
          <a:solidFill>
            <a:srgbClr val="E1232B"/>
          </a:solidFill>
          <a:ln>
            <a:solidFill>
              <a:srgbClr val="E123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51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FFD76E-2B88-4039-AF57-56D6E781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C0781A-C366-4F47-88AB-0AED84C45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6FC515-BCC8-4C61-B84B-5333CB5EAD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02.11.2021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B96C1-F34B-43C7-8572-149D00FEB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Autor: Rituraj Singh, rituraj.singh@hochschule-stralsund.de, Mat.Nr.: 19539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0034D9-BAA4-4E9E-9495-1140E20FB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63C3D-AD4E-4569-A516-5222DBB914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2432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knowingneurons.com/2018/04/11/artificial-neural-network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3abionet.github.io/H3ABioNet-ML-glossary/reinforcement_learning_intro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insightextractor.com/2019/07/19/four-tenets-for-effective-metrics-desig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nsightextractor.com/2019/07/19/four-tenets-for-effective-metrics-desig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3abionet.github.io/H3ABioNet-ML-glossary/reinforcement_learning_intro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3abionet.github.io/H3ABioNet-ML-glossary/reinforcement_learning_intro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3abionet.github.io/H3ABioNet-ML-glossary/reinforcement_learning_intro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3abionet.github.io/H3ABioNet-ML-glossary/reinforcement_learning_intro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h3abionet.github.io/H3ABioNet-ML-glossary/reinforcement_learning_intro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3abionet.github.io/H3ABioNet-ML-glossary/reinforcement_learning_intro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hyperlink" Target="https://codeahoy.com/2017/07/28/ai-is-not-magic-how-neural-networks-lear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www.creative-commons-images.com/clipboard/guidelines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3" Type="http://schemas.openxmlformats.org/officeDocument/2006/relationships/image" Target="../media/image7.jpg"/><Relationship Id="rId7" Type="http://schemas.openxmlformats.org/officeDocument/2006/relationships/hyperlink" Target="https://www.open-electronics.org/modular-robotics-when-you-want-more-robots-in-your-robo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creativecommons.org/licenses/by-sa/3.0/" TargetMode="External"/><Relationship Id="rId10" Type="http://schemas.openxmlformats.org/officeDocument/2006/relationships/hyperlink" Target="https://factly.in/review-parliamentary-standing-committee-raises-concern-about-low-investment-on-healthcare-research/" TargetMode="External"/><Relationship Id="rId4" Type="http://schemas.openxmlformats.org/officeDocument/2006/relationships/hyperlink" Target="https://commons.wikimedia.org/wiki/File:Waymo_self-driving_car_front_view.gk.jpg" TargetMode="External"/><Relationship Id="rId9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://news.biancolavoro.it/capacita-di-problem-solvi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OpenAI" TargetMode="External"/><Relationship Id="rId7" Type="http://schemas.openxmlformats.org/officeDocument/2006/relationships/hyperlink" Target="https://it.wikipedia.org/wiki/TensorFlo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creativecommons.org/licenses/by-sa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3abionet.github.io/H3ABioNet-ML-glossary/reinforcement_learning_intro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ED60EA06-5293-4DDC-9E84-FC49B4D1E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6566"/>
            <a:ext cx="9144000" cy="850365"/>
          </a:xfrm>
        </p:spPr>
        <p:txBody>
          <a:bodyPr>
            <a:normAutofit/>
          </a:bodyPr>
          <a:lstStyle/>
          <a:p>
            <a:r>
              <a:rPr lang="de-DE" sz="1800" dirty="0">
                <a:latin typeface="+mj-lt"/>
                <a:cs typeface="Times New Roman" panose="02020603050405020304" pitchFamily="18" charset="0"/>
              </a:rPr>
              <a:t>Supervisor: Prof. Dr. rer. nat. André Grüning</a:t>
            </a:r>
          </a:p>
          <a:p>
            <a:r>
              <a:rPr lang="de-DE" sz="1800" dirty="0">
                <a:latin typeface="+mj-lt"/>
                <a:cs typeface="Times New Roman" panose="02020603050405020304" pitchFamily="18" charset="0"/>
              </a:rPr>
              <a:t>Co-Supervisor: Prof. Dr. rer. nat. Christian Bunse</a:t>
            </a:r>
          </a:p>
          <a:p>
            <a:endParaRPr lang="de-DE" sz="18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FF6559-D640-4CC2-942B-97DF1B383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9C9F60-CB96-4518-BF3F-2BB99D5DA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1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13BB1A-10E0-4BEC-99CB-7DD0FAC17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Autor: Rituraj Singh, rituraj.singh@hochschule-stralsund.de, Mat.Nr.: 19539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058EFD-2B4B-44E9-A4EB-CFC5A864D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9531" y="713957"/>
            <a:ext cx="10232571" cy="1930473"/>
          </a:xfrm>
        </p:spPr>
        <p:txBody>
          <a:bodyPr>
            <a:noAutofit/>
          </a:bodyPr>
          <a:lstStyle/>
          <a:p>
            <a:r>
              <a:rPr lang="en-US" sz="4400" b="1" dirty="0">
                <a:cs typeface="Times New Roman" panose="02020603050405020304" pitchFamily="18" charset="0"/>
              </a:rPr>
              <a:t>Applications of Deep Reinforcement Learning on Control Systems Environments</a:t>
            </a:r>
            <a:endParaRPr lang="de-DE" sz="4400" b="1" dirty="0"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EA329F-8D43-45E8-8856-CEAEC2DE5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12004" y="3051933"/>
            <a:ext cx="5105832" cy="2233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DFFFCF-8A8E-4B36-94A9-2D438EDEAD87}"/>
              </a:ext>
            </a:extLst>
          </p:cNvPr>
          <p:cNvSpPr txBox="1"/>
          <p:nvPr/>
        </p:nvSpPr>
        <p:spPr>
          <a:xfrm>
            <a:off x="8517836" y="3051933"/>
            <a:ext cx="4643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s://knowingneurons.com/2018/04/11/artificial-neural-network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5687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D3A912-11ED-4646-AD9F-1960F0EE6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59" y="1944893"/>
            <a:ext cx="10141228" cy="4351338"/>
          </a:xfrm>
        </p:spPr>
        <p:txBody>
          <a:bodyPr>
            <a:normAutofit/>
          </a:bodyPr>
          <a:lstStyle/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Vehicle starts from the top of the screen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Landing pad is always at coordinates (0,0)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Goal –  Land the vehicle on the target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 specifications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Actions space – 4 (L | R | Main | nothing)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Observations space – 8</a:t>
            </a:r>
          </a:p>
          <a:p>
            <a:pPr lvl="2">
              <a:defRPr/>
            </a:pPr>
            <a:r>
              <a:rPr lang="de-DE" sz="1900" dirty="0">
                <a:solidFill>
                  <a:prstClr val="black"/>
                </a:solidFill>
                <a:latin typeface="Calibri" panose="020F0502020204030204"/>
              </a:rPr>
              <a:t>Rewards = 100..140 (top of the screen to landing pad)</a:t>
            </a:r>
            <a:endParaRPr kumimoji="0" lang="de-DE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Episode Termination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Lander crashes , rests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Episode last more than 1000 steps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B8C811-E11B-463B-8E20-3E050B020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0F69D-5552-443A-B025-7E8D17F3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799F90-AAB1-4803-BB20-60F06202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10</a:t>
            </a:fld>
            <a:endParaRPr lang="de-D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7416F24E-27D6-45F5-B6E3-B40006FABC4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Experimental Setup</a:t>
            </a:r>
            <a:br>
              <a:rPr lang="de-DE" dirty="0"/>
            </a:br>
            <a:r>
              <a:rPr lang="de-DE" sz="3200" dirty="0"/>
              <a:t>LunarLander-v2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99A2BA-56FA-4CA9-BB1D-C59F56A3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794" y="1843087"/>
            <a:ext cx="5015068" cy="33235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8E026C-DB96-43EC-97CE-AC5D9933E1C7}"/>
              </a:ext>
            </a:extLst>
          </p:cNvPr>
          <p:cNvSpPr txBox="1"/>
          <p:nvPr/>
        </p:nvSpPr>
        <p:spPr>
          <a:xfrm>
            <a:off x="8282611" y="5166595"/>
            <a:ext cx="32335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s://h3abionet.github.io/H3ABioNet-ML-glossary/reinforcement_learning_intro.html"/>
              </a:rPr>
              <a:t>This Photo</a:t>
            </a:r>
            <a:r>
              <a:rPr lang="en-US" sz="900" dirty="0"/>
              <a:t> taken from https://www.miro.medium.com</a:t>
            </a:r>
          </a:p>
        </p:txBody>
      </p:sp>
    </p:spTree>
    <p:extLst>
      <p:ext uri="{BB962C8B-B14F-4D97-AF65-F5344CB8AC3E}">
        <p14:creationId xmlns:p14="http://schemas.microsoft.com/office/powerpoint/2010/main" val="38331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D3A912-11ED-4646-AD9F-1960F0EE6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176669"/>
            <a:ext cx="10363200" cy="4000293"/>
          </a:xfrm>
        </p:spPr>
        <p:txBody>
          <a:bodyPr/>
          <a:lstStyle/>
          <a:p>
            <a:r>
              <a:rPr lang="de-DE" dirty="0"/>
              <a:t>Agent‘s Performance Metrics</a:t>
            </a:r>
          </a:p>
          <a:p>
            <a:pPr lvl="1"/>
            <a:r>
              <a:rPr lang="de-DE" dirty="0"/>
              <a:t>Episodes required for sufficient training</a:t>
            </a:r>
          </a:p>
          <a:p>
            <a:pPr lvl="1"/>
            <a:r>
              <a:rPr lang="de-DE" dirty="0"/>
              <a:t>Average Steps to solve the problem</a:t>
            </a:r>
          </a:p>
          <a:p>
            <a:pPr lvl="1"/>
            <a:r>
              <a:rPr lang="de-DE" dirty="0"/>
              <a:t>Agent‘s “Goodness“ to acheive the target</a:t>
            </a:r>
          </a:p>
          <a:p>
            <a:pPr lvl="2"/>
            <a:r>
              <a:rPr lang="de-DE" dirty="0"/>
              <a:t>Capture agent‘s Behaviour </a:t>
            </a:r>
          </a:p>
          <a:p>
            <a:pPr lvl="3"/>
            <a:r>
              <a:rPr lang="de-DE" dirty="0"/>
              <a:t>On multiple test instances of enviroment</a:t>
            </a:r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B8C811-E11B-463B-8E20-3E050B020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0F69D-5552-443A-B025-7E8D17F3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799F90-AAB1-4803-BB20-60F06202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11</a:t>
            </a:fld>
            <a:endParaRPr lang="de-D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7416F24E-27D6-45F5-B6E3-B40006FABC4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Experimental Setup</a:t>
            </a:r>
            <a:br>
              <a:rPr lang="de-DE" dirty="0"/>
            </a:br>
            <a:r>
              <a:rPr lang="de-DE" sz="3200" dirty="0"/>
              <a:t>Evaluation Criterion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F09678-07B3-43E1-90E2-279B5A20E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54348" y="1843088"/>
            <a:ext cx="4395096" cy="2911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B6FB59-FF6C-4A2B-A004-4A704F9871D0}"/>
              </a:ext>
            </a:extLst>
          </p:cNvPr>
          <p:cNvSpPr txBox="1"/>
          <p:nvPr/>
        </p:nvSpPr>
        <p:spPr>
          <a:xfrm>
            <a:off x="7454348" y="4852532"/>
            <a:ext cx="4373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://insightextractor.com/2019/07/19/four-tenets-for-effective-metrics-design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nc-sa/3.0/"/>
              </a:rPr>
              <a:t>CC BY-SA-NC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0936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8A74988-C9EC-4B50-83F8-ACF52D6C2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6792" y="1843088"/>
            <a:ext cx="10138416" cy="4020999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B8C811-E11B-463B-8E20-3E050B020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0F69D-5552-443A-B025-7E8D17F3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799F90-AAB1-4803-BB20-60F06202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12</a:t>
            </a:fld>
            <a:endParaRPr lang="de-D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7416F24E-27D6-45F5-B6E3-B40006FABC4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DQN Agent</a:t>
            </a:r>
            <a:br>
              <a:rPr lang="de-DE" dirty="0"/>
            </a:br>
            <a:r>
              <a:rPr lang="de-DE" sz="3200" dirty="0"/>
              <a:t>Working Mechanism of Algorithm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DAECFD-6752-4E0C-9A08-2772DC642AAA}"/>
              </a:ext>
            </a:extLst>
          </p:cNvPr>
          <p:cNvSpPr txBox="1"/>
          <p:nvPr/>
        </p:nvSpPr>
        <p:spPr>
          <a:xfrm>
            <a:off x="4771806" y="5864087"/>
            <a:ext cx="2648388" cy="228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://insightextractor.com/2019/07/19/four-tenets-for-effective-metrics-design/"/>
              </a:rPr>
              <a:t>This Photo</a:t>
            </a:r>
            <a:r>
              <a:rPr lang="en-US" sz="900" dirty="0"/>
              <a:t> was taken from manning.com</a:t>
            </a:r>
          </a:p>
        </p:txBody>
      </p:sp>
    </p:spTree>
    <p:extLst>
      <p:ext uri="{BB962C8B-B14F-4D97-AF65-F5344CB8AC3E}">
        <p14:creationId xmlns:p14="http://schemas.microsoft.com/office/powerpoint/2010/main" val="336870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B8C811-E11B-463B-8E20-3E050B020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0F69D-5552-443A-B025-7E8D17F3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799F90-AAB1-4803-BB20-60F06202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13</a:t>
            </a:fld>
            <a:endParaRPr lang="de-D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7416F24E-27D6-45F5-B6E3-B40006FABC4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Results and Current Status</a:t>
            </a:r>
            <a:br>
              <a:rPr lang="de-DE" dirty="0"/>
            </a:br>
            <a:r>
              <a:rPr lang="de-DE" sz="3200" dirty="0"/>
              <a:t>Learning curve and Metrics of Cartpole-v1‘s DQN Agent</a:t>
            </a:r>
            <a:endParaRPr lang="de-DE" sz="32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6FFE8F-33BA-41EF-9D4E-594926F7660F}"/>
              </a:ext>
            </a:extLst>
          </p:cNvPr>
          <p:cNvSpPr txBox="1"/>
          <p:nvPr/>
        </p:nvSpPr>
        <p:spPr>
          <a:xfrm rot="5400000">
            <a:off x="10147312" y="3984303"/>
            <a:ext cx="26438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h3abionet.github.io/H3ABioNet-ML-glossary/reinforcement_learning_intro.html"/>
              </a:rPr>
              <a:t>This Photo</a:t>
            </a:r>
            <a:r>
              <a:rPr lang="en-US" sz="900" dirty="0"/>
              <a:t> taken from our </a:t>
            </a:r>
            <a:r>
              <a:rPr lang="en-US" sz="900" dirty="0" err="1"/>
              <a:t>Jupyter</a:t>
            </a:r>
            <a:r>
              <a:rPr lang="en-US" sz="900" dirty="0"/>
              <a:t> Notebook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DEB340-0228-4414-AD8A-98648CD89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27863"/>
            <a:ext cx="10340003" cy="4428487"/>
          </a:xfrm>
        </p:spPr>
      </p:pic>
    </p:spTree>
    <p:extLst>
      <p:ext uri="{BB962C8B-B14F-4D97-AF65-F5344CB8AC3E}">
        <p14:creationId xmlns:p14="http://schemas.microsoft.com/office/powerpoint/2010/main" val="171979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B8C811-E11B-463B-8E20-3E050B020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0F69D-5552-443A-B025-7E8D17F3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799F90-AAB1-4803-BB20-60F06202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14</a:t>
            </a:fld>
            <a:endParaRPr lang="de-D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7416F24E-27D6-45F5-B6E3-B40006FABC4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Results and Current Status</a:t>
            </a:r>
            <a:br>
              <a:rPr lang="de-DE" dirty="0"/>
            </a:br>
            <a:r>
              <a:rPr lang="de-DE" sz="3200" dirty="0"/>
              <a:t>Performance on Test instances of </a:t>
            </a:r>
            <a:r>
              <a:rPr lang="de-DE" sz="3200" i="1" dirty="0"/>
              <a:t>Cartpole-v1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6FFE8F-33BA-41EF-9D4E-594926F7660F}"/>
              </a:ext>
            </a:extLst>
          </p:cNvPr>
          <p:cNvSpPr txBox="1"/>
          <p:nvPr/>
        </p:nvSpPr>
        <p:spPr>
          <a:xfrm>
            <a:off x="8597351" y="1843088"/>
            <a:ext cx="26438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h3abionet.github.io/H3ABioNet-ML-glossary/reinforcement_learning_intro.html"/>
              </a:rPr>
              <a:t>This Photo</a:t>
            </a:r>
            <a:r>
              <a:rPr lang="en-US" sz="900" dirty="0"/>
              <a:t> taken from our </a:t>
            </a:r>
            <a:r>
              <a:rPr lang="en-US" sz="900" dirty="0" err="1"/>
              <a:t>Jupyter</a:t>
            </a:r>
            <a:r>
              <a:rPr lang="en-US" sz="900" dirty="0"/>
              <a:t> Notebook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E37629-491F-46B2-88B9-64D4EED6F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07" y="2077484"/>
            <a:ext cx="10026386" cy="4278866"/>
          </a:xfrm>
        </p:spPr>
      </p:pic>
    </p:spTree>
    <p:extLst>
      <p:ext uri="{BB962C8B-B14F-4D97-AF65-F5344CB8AC3E}">
        <p14:creationId xmlns:p14="http://schemas.microsoft.com/office/powerpoint/2010/main" val="305911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B8C811-E11B-463B-8E20-3E050B020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0F69D-5552-443A-B025-7E8D17F3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799F90-AAB1-4803-BB20-60F06202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15</a:t>
            </a:fld>
            <a:endParaRPr lang="de-D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7416F24E-27D6-45F5-B6E3-B40006FABC4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 and Current Status</a:t>
            </a:r>
            <a:br>
              <a:rPr lang="de-DE" dirty="0"/>
            </a:br>
            <a:r>
              <a:rPr lang="de-DE" sz="3200" dirty="0"/>
              <a:t>Learning curve and Metrics of LunarLander-v2 DQN Agent</a:t>
            </a:r>
            <a:endParaRPr lang="de-DE" sz="32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6FFE8F-33BA-41EF-9D4E-594926F7660F}"/>
              </a:ext>
            </a:extLst>
          </p:cNvPr>
          <p:cNvSpPr txBox="1"/>
          <p:nvPr/>
        </p:nvSpPr>
        <p:spPr>
          <a:xfrm rot="5400000">
            <a:off x="10147312" y="3984303"/>
            <a:ext cx="26438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h3abionet.github.io/H3ABioNet-ML-glossary/reinforcement_learning_intro.html"/>
              </a:rPr>
              <a:t>This Photo</a:t>
            </a:r>
            <a:r>
              <a:rPr lang="en-US" sz="900" dirty="0"/>
              <a:t> taken from our </a:t>
            </a:r>
            <a:r>
              <a:rPr lang="en-US" sz="900" dirty="0" err="1"/>
              <a:t>Jupyter</a:t>
            </a:r>
            <a:r>
              <a:rPr lang="en-US" sz="900" dirty="0"/>
              <a:t> Notebook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0B89EC4-29F8-433E-A56D-819321DA1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16908"/>
            <a:ext cx="10359883" cy="4523567"/>
          </a:xfrm>
        </p:spPr>
      </p:pic>
    </p:spTree>
    <p:extLst>
      <p:ext uri="{BB962C8B-B14F-4D97-AF65-F5344CB8AC3E}">
        <p14:creationId xmlns:p14="http://schemas.microsoft.com/office/powerpoint/2010/main" val="410345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B8C811-E11B-463B-8E20-3E050B020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0F69D-5552-443A-B025-7E8D17F3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799F90-AAB1-4803-BB20-60F06202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16</a:t>
            </a:fld>
            <a:endParaRPr lang="de-D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7416F24E-27D6-45F5-B6E3-B40006FABC4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Results and Current Status</a:t>
            </a:r>
            <a:br>
              <a:rPr lang="de-DE" dirty="0"/>
            </a:br>
            <a:r>
              <a:rPr lang="en-US" sz="3200" dirty="0"/>
              <a:t>Performance on Test instances of LunarLander-v2</a:t>
            </a:r>
            <a:endParaRPr lang="de-DE" sz="32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6FFE8F-33BA-41EF-9D4E-594926F7660F}"/>
              </a:ext>
            </a:extLst>
          </p:cNvPr>
          <p:cNvSpPr txBox="1"/>
          <p:nvPr/>
        </p:nvSpPr>
        <p:spPr>
          <a:xfrm>
            <a:off x="8597351" y="1843088"/>
            <a:ext cx="26438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h3abionet.github.io/H3ABioNet-ML-glossary/reinforcement_learning_intro.html"/>
              </a:rPr>
              <a:t>This Photo</a:t>
            </a:r>
            <a:r>
              <a:rPr lang="en-US" sz="900" dirty="0"/>
              <a:t> taken from our </a:t>
            </a:r>
            <a:r>
              <a:rPr lang="en-US" sz="900" dirty="0" err="1"/>
              <a:t>Jupyter</a:t>
            </a:r>
            <a:r>
              <a:rPr lang="en-US" sz="900" dirty="0"/>
              <a:t> Notebook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103A271-3110-41E5-8E6A-D682B592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119073"/>
            <a:ext cx="10262127" cy="4192123"/>
          </a:xfrm>
        </p:spPr>
      </p:pic>
    </p:spTree>
    <p:extLst>
      <p:ext uri="{BB962C8B-B14F-4D97-AF65-F5344CB8AC3E}">
        <p14:creationId xmlns:p14="http://schemas.microsoft.com/office/powerpoint/2010/main" val="2529345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B8C811-E11B-463B-8E20-3E050B020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0F69D-5552-443A-B025-7E8D17F3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799F90-AAB1-4803-BB20-60F06202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17</a:t>
            </a:fld>
            <a:endParaRPr lang="de-D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7416F24E-27D6-45F5-B6E3-B40006FABC4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Results and Current Status</a:t>
            </a:r>
            <a:br>
              <a:rPr lang="de-DE" dirty="0"/>
            </a:br>
            <a:r>
              <a:rPr lang="de-DE" sz="3200" dirty="0"/>
              <a:t>Influencial Factors on DQN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22637-745F-4FBA-A400-5FF301579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527"/>
            <a:ext cx="10515600" cy="4351338"/>
          </a:xfrm>
        </p:spPr>
        <p:txBody>
          <a:bodyPr/>
          <a:lstStyle/>
          <a:p>
            <a:r>
              <a:rPr lang="en-US" dirty="0"/>
              <a:t>Initial Parameters of the Model</a:t>
            </a:r>
          </a:p>
          <a:p>
            <a:r>
              <a:rPr lang="en-US" dirty="0"/>
              <a:t>Initialization seeds</a:t>
            </a:r>
          </a:p>
          <a:p>
            <a:r>
              <a:rPr lang="en-US" dirty="0"/>
              <a:t>Catastrophic Forgetting by the Model</a:t>
            </a:r>
          </a:p>
          <a:p>
            <a:r>
              <a:rPr lang="en-US" dirty="0"/>
              <a:t>Other Hyperparameters of Agent</a:t>
            </a:r>
          </a:p>
          <a:p>
            <a:pPr lvl="1"/>
            <a:r>
              <a:rPr lang="en-US" dirty="0"/>
              <a:t>Number of model Layers</a:t>
            </a:r>
          </a:p>
          <a:p>
            <a:pPr lvl="1"/>
            <a:r>
              <a:rPr lang="en-US" dirty="0"/>
              <a:t>Epsilon Decay Rate</a:t>
            </a:r>
          </a:p>
          <a:p>
            <a:pPr lvl="1"/>
            <a:r>
              <a:rPr lang="en-US" dirty="0"/>
              <a:t>Learning Rate</a:t>
            </a:r>
          </a:p>
          <a:p>
            <a:pPr lvl="1"/>
            <a:r>
              <a:rPr lang="en-US" dirty="0"/>
              <a:t>Discount Factor</a:t>
            </a:r>
          </a:p>
          <a:p>
            <a:r>
              <a:rPr lang="en-US" dirty="0"/>
              <a:t>Train to determine ‘suitable’ Hyperparameters  </a:t>
            </a:r>
          </a:p>
        </p:txBody>
      </p:sp>
    </p:spTree>
    <p:extLst>
      <p:ext uri="{BB962C8B-B14F-4D97-AF65-F5344CB8AC3E}">
        <p14:creationId xmlns:p14="http://schemas.microsoft.com/office/powerpoint/2010/main" val="3943013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B8C811-E11B-463B-8E20-3E050B020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0F69D-5552-443A-B025-7E8D17F3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799F90-AAB1-4803-BB20-60F06202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18</a:t>
            </a:fld>
            <a:endParaRPr lang="de-D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7416F24E-27D6-45F5-B6E3-B40006FABC4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 and Current Status</a:t>
            </a:r>
            <a:br>
              <a:rPr lang="de-DE" dirty="0"/>
            </a:br>
            <a:r>
              <a:rPr lang="de-DE" sz="3200" dirty="0"/>
              <a:t>Outputs of Unadequately trained DQN Agents</a:t>
            </a:r>
            <a:endParaRPr lang="de-DE" sz="32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E1DD30-63A5-4E10-9311-0124496AF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322" y="2102679"/>
            <a:ext cx="5535585" cy="3690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DE1F74-8F82-4BAE-8FFF-DAEAF7930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102679"/>
            <a:ext cx="4747590" cy="3165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A9E0EB-3129-4ED1-BFAA-551A3BB6D381}"/>
              </a:ext>
            </a:extLst>
          </p:cNvPr>
          <p:cNvSpPr txBox="1"/>
          <p:nvPr/>
        </p:nvSpPr>
        <p:spPr>
          <a:xfrm>
            <a:off x="5131904" y="5318546"/>
            <a:ext cx="26438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GIF from our </a:t>
            </a:r>
            <a:r>
              <a:rPr lang="en-US" sz="900" dirty="0" err="1"/>
              <a:t>Jupyter</a:t>
            </a:r>
            <a:r>
              <a:rPr lang="en-US" sz="900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3819906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B8C811-E11B-463B-8E20-3E050B020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0F69D-5552-443A-B025-7E8D17F3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799F90-AAB1-4803-BB20-60F06202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19</a:t>
            </a:fld>
            <a:endParaRPr lang="de-D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7416F24E-27D6-45F5-B6E3-B40006FABC4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Results and Current Status</a:t>
            </a:r>
            <a:br>
              <a:rPr lang="de-DE" dirty="0"/>
            </a:br>
            <a:r>
              <a:rPr lang="de-DE" sz="3200" dirty="0"/>
              <a:t>Outputs of Adequately trained DQN Agents</a:t>
            </a:r>
            <a:endParaRPr lang="de-DE" sz="32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F7A0B-83D5-4FD2-8B7F-51804BB26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70018"/>
            <a:ext cx="4987892" cy="3325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2C1796-3A40-4E93-A815-69F310C14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713" y="1843087"/>
            <a:ext cx="5178287" cy="3452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7275A3-6410-47DD-883A-D89EE224A05B}"/>
              </a:ext>
            </a:extLst>
          </p:cNvPr>
          <p:cNvSpPr txBox="1"/>
          <p:nvPr/>
        </p:nvSpPr>
        <p:spPr>
          <a:xfrm>
            <a:off x="4774096" y="5318546"/>
            <a:ext cx="26438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GIF from our </a:t>
            </a:r>
            <a:r>
              <a:rPr lang="en-US" sz="900" dirty="0" err="1"/>
              <a:t>Jupyter</a:t>
            </a:r>
            <a:r>
              <a:rPr lang="en-US" sz="900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3654032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DFEBAE-C817-4614-9A4F-0E6B229B5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900" dirty="0">
                <a:cs typeface="Times New Roman" panose="02020603050405020304" pitchFamily="18" charset="0"/>
              </a:rPr>
              <a:t>Structure</a:t>
            </a:r>
            <a:br>
              <a:rPr lang="de-DE" dirty="0">
                <a:cs typeface="Times New Roman" panose="02020603050405020304" pitchFamily="18" charset="0"/>
              </a:rPr>
            </a:br>
            <a:endParaRPr lang="de-DE" sz="5400" dirty="0">
              <a:cs typeface="Times New Roman" panose="02020603050405020304" pitchFamily="18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1D73E9-7F64-4C51-8DB1-464B0D33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9F732A-48B9-409F-A266-CD1A566CB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17A024-2DCA-4D1C-869F-2B7FD1EE2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2</a:t>
            </a:fld>
            <a:endParaRPr lang="de-DE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6AB84C5B-2FE1-425A-99AD-66E9D7CF92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1242967"/>
              </p:ext>
            </p:extLst>
          </p:nvPr>
        </p:nvGraphicFramePr>
        <p:xfrm>
          <a:off x="488553" y="1027906"/>
          <a:ext cx="11214894" cy="5144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65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359AE96D-A5FD-47BB-A886-BCCAFED7E1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8418543"/>
              </p:ext>
            </p:extLst>
          </p:nvPr>
        </p:nvGraphicFramePr>
        <p:xfrm>
          <a:off x="119742" y="762000"/>
          <a:ext cx="12072257" cy="5376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822ED6-ABDD-4C9A-97C9-F231A4EA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44BE8E-4F01-4B89-AE38-1B9462B2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56E950-93FD-48F1-BD48-D1689EF9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20</a:t>
            </a:fld>
            <a:endParaRPr lang="de-DE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7C004819-D4DE-4927-9A48-3A6BC5DE1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3981935"/>
              </p:ext>
            </p:extLst>
          </p:nvPr>
        </p:nvGraphicFramePr>
        <p:xfrm>
          <a:off x="119742" y="5344887"/>
          <a:ext cx="12072256" cy="45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Pfeil: nach unten 2">
            <a:extLst>
              <a:ext uri="{FF2B5EF4-FFF2-40B4-BE49-F238E27FC236}">
                <a16:creationId xmlns:a16="http://schemas.microsoft.com/office/drawing/2014/main" id="{A38042E8-C847-49C1-85B6-7121D9CF141B}"/>
              </a:ext>
            </a:extLst>
          </p:cNvPr>
          <p:cNvSpPr/>
          <p:nvPr/>
        </p:nvSpPr>
        <p:spPr>
          <a:xfrm rot="10800000" flipH="1">
            <a:off x="1235706" y="5834968"/>
            <a:ext cx="399245" cy="471488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3597ADC4-5702-407C-886E-D8F1E70611EA}"/>
              </a:ext>
            </a:extLst>
          </p:cNvPr>
          <p:cNvSpPr/>
          <p:nvPr/>
        </p:nvSpPr>
        <p:spPr>
          <a:xfrm rot="10800000" flipH="1">
            <a:off x="3566041" y="5834968"/>
            <a:ext cx="399245" cy="471488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2F1D791C-8BFC-450A-8157-E9B608BCCB04}"/>
              </a:ext>
            </a:extLst>
          </p:cNvPr>
          <p:cNvSpPr/>
          <p:nvPr/>
        </p:nvSpPr>
        <p:spPr>
          <a:xfrm rot="10800000" flipH="1">
            <a:off x="5896377" y="5843475"/>
            <a:ext cx="399245" cy="471488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A4E182FC-41F8-4A2E-8181-B5087ED8F20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Outlook</a:t>
            </a:r>
            <a:endParaRPr lang="de-DE" sz="3200" dirty="0"/>
          </a:p>
        </p:txBody>
      </p:sp>
      <p:sp>
        <p:nvSpPr>
          <p:cNvPr id="11" name="Pfeil: nach unten 9">
            <a:extLst>
              <a:ext uri="{FF2B5EF4-FFF2-40B4-BE49-F238E27FC236}">
                <a16:creationId xmlns:a16="http://schemas.microsoft.com/office/drawing/2014/main" id="{D25A67E2-9220-4719-91BD-2CCD46CA496C}"/>
              </a:ext>
            </a:extLst>
          </p:cNvPr>
          <p:cNvSpPr/>
          <p:nvPr/>
        </p:nvSpPr>
        <p:spPr>
          <a:xfrm rot="10800000" flipH="1">
            <a:off x="8168961" y="5802087"/>
            <a:ext cx="399245" cy="471488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unten 9">
            <a:extLst>
              <a:ext uri="{FF2B5EF4-FFF2-40B4-BE49-F238E27FC236}">
                <a16:creationId xmlns:a16="http://schemas.microsoft.com/office/drawing/2014/main" id="{1088AD9C-2E4C-4B19-83DA-18D5F9BD1E36}"/>
              </a:ext>
            </a:extLst>
          </p:cNvPr>
          <p:cNvSpPr/>
          <p:nvPr/>
        </p:nvSpPr>
        <p:spPr>
          <a:xfrm rot="10800000" flipH="1">
            <a:off x="10756671" y="5834968"/>
            <a:ext cx="399245" cy="471488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184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822ED6-ABDD-4C9A-97C9-F231A4EA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44BE8E-4F01-4B89-AE38-1B9462B2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56E950-93FD-48F1-BD48-D1689EF9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21</a:t>
            </a:fld>
            <a:endParaRPr lang="de-D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33D886CF-DEB1-46CE-ABC5-25610313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62011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Thank you for your attention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563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214F9-7ACC-4039-9CE3-35060173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</a:t>
            </a:r>
            <a:br>
              <a:rPr lang="de-DE" dirty="0"/>
            </a:br>
            <a:r>
              <a:rPr lang="de-DE" sz="3200" dirty="0"/>
              <a:t>Reinforcement Learning(RL)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0B89B-819B-4244-9A55-22E0898CC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dirty="0"/>
              <a:t>Subsection of Machine Learning</a:t>
            </a:r>
          </a:p>
          <a:p>
            <a:r>
              <a:rPr lang="en-US" dirty="0"/>
              <a:t>Elements of RL</a:t>
            </a:r>
          </a:p>
          <a:p>
            <a:pPr lvl="1"/>
            <a:r>
              <a:rPr lang="en-US" dirty="0"/>
              <a:t>Policy – describes Agent’s behavior at a given time</a:t>
            </a:r>
          </a:p>
          <a:p>
            <a:pPr lvl="1"/>
            <a:r>
              <a:rPr lang="en-US" dirty="0"/>
              <a:t>Reward – Goodness at a given time</a:t>
            </a:r>
          </a:p>
          <a:p>
            <a:pPr lvl="1"/>
            <a:r>
              <a:rPr lang="en-US" dirty="0"/>
              <a:t>Value function– Estimates Goodness in the long run</a:t>
            </a:r>
          </a:p>
          <a:p>
            <a:pPr lvl="1"/>
            <a:r>
              <a:rPr lang="en-US" dirty="0"/>
              <a:t>Goal of Agent – Maximize cumulative Rewards 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822ED6-ABDD-4C9A-97C9-F231A4EA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44BE8E-4F01-4B89-AE38-1B9462B2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56E950-93FD-48F1-BD48-D1689EF9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3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0692E5-E253-4584-A781-2C9D097BB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07254" y="2012357"/>
            <a:ext cx="4029873" cy="21751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ACFAE0-97D4-4B3B-8EFF-0A45AAA47801}"/>
              </a:ext>
            </a:extLst>
          </p:cNvPr>
          <p:cNvSpPr txBox="1"/>
          <p:nvPr/>
        </p:nvSpPr>
        <p:spPr>
          <a:xfrm>
            <a:off x="8319049" y="4280200"/>
            <a:ext cx="3828017" cy="232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s://h3abionet.github.io/H3ABioNet-ML-glossary/reinforcement_learning_intro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nc-sa/3.0/"/>
              </a:rPr>
              <a:t>CC BY-SA-NC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5057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214F9-7ACC-4039-9CE3-35060173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</a:t>
            </a:r>
            <a:br>
              <a:rPr lang="de-DE" dirty="0"/>
            </a:br>
            <a:r>
              <a:rPr lang="de-DE" sz="3200" dirty="0"/>
              <a:t>Reinforcement Learning(RL)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0B89B-819B-4244-9A55-22E0898CC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dirty="0"/>
              <a:t>Major Policy or Algorithms to solve RL problems</a:t>
            </a:r>
          </a:p>
          <a:p>
            <a:pPr lvl="1"/>
            <a:r>
              <a:rPr lang="en-US" dirty="0"/>
              <a:t>Deep Q Network</a:t>
            </a:r>
          </a:p>
          <a:p>
            <a:pPr lvl="1"/>
            <a:r>
              <a:rPr lang="en-US" dirty="0"/>
              <a:t>Policy Gradient</a:t>
            </a:r>
          </a:p>
          <a:p>
            <a:r>
              <a:rPr lang="en-US" dirty="0"/>
              <a:t>Major research by Google‘s DeepMind</a:t>
            </a:r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822ED6-ABDD-4C9A-97C9-F231A4EA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44BE8E-4F01-4B89-AE38-1B9462B2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56E950-93FD-48F1-BD48-D1689EF9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4</a:t>
            </a:fld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0B6E07-9F45-4C49-976C-F6F1E549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286" y="3101009"/>
            <a:ext cx="4533670" cy="2550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EC64E-48E0-4095-B5EB-464384326D7C}"/>
              </a:ext>
            </a:extLst>
          </p:cNvPr>
          <p:cNvSpPr txBox="1"/>
          <p:nvPr/>
        </p:nvSpPr>
        <p:spPr>
          <a:xfrm>
            <a:off x="7835348" y="5715170"/>
            <a:ext cx="31407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s://h3abionet.github.io/H3ABioNet-ML-glossary/reinforcement_learning_intro.html"/>
              </a:rPr>
              <a:t>This Photo</a:t>
            </a:r>
            <a:r>
              <a:rPr lang="en-US" sz="900" dirty="0"/>
              <a:t> taken from https://deepmind.com/blog</a:t>
            </a:r>
          </a:p>
        </p:txBody>
      </p:sp>
    </p:spTree>
    <p:extLst>
      <p:ext uri="{BB962C8B-B14F-4D97-AF65-F5344CB8AC3E}">
        <p14:creationId xmlns:p14="http://schemas.microsoft.com/office/powerpoint/2010/main" val="7027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B937018-D8D6-45A4-9A29-352E5B14C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693"/>
            <a:ext cx="10515600" cy="2505025"/>
          </a:xfrm>
        </p:spPr>
        <p:txBody>
          <a:bodyPr>
            <a:normAutofit/>
          </a:bodyPr>
          <a:lstStyle/>
          <a:p>
            <a:r>
              <a:rPr lang="de-DE" dirty="0"/>
              <a:t>Research related</a:t>
            </a:r>
          </a:p>
          <a:p>
            <a:pPr lvl="1"/>
            <a:r>
              <a:rPr lang="en-US" dirty="0"/>
              <a:t>Lack prior guidelines for choice of algorithm</a:t>
            </a:r>
          </a:p>
          <a:p>
            <a:pPr lvl="1"/>
            <a:r>
              <a:rPr lang="en-US" dirty="0"/>
              <a:t>How to apply these algorithms or policies on different environment?</a:t>
            </a:r>
          </a:p>
          <a:p>
            <a:pPr lvl="1"/>
            <a:r>
              <a:rPr lang="en-US" dirty="0"/>
              <a:t>Analyze which algorithm works better in a particular environment?</a:t>
            </a:r>
          </a:p>
          <a:p>
            <a:pPr lvl="1"/>
            <a:r>
              <a:rPr lang="en-US" dirty="0"/>
              <a:t>Judge Agents behavior</a:t>
            </a:r>
          </a:p>
          <a:p>
            <a:pPr lvl="1"/>
            <a:r>
              <a:rPr lang="en-US" dirty="0"/>
              <a:t>Mathematical insights of Algorithms</a:t>
            </a:r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2214F9-7ACC-4039-9CE3-35060173B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637"/>
            <a:ext cx="10515600" cy="1325563"/>
          </a:xfrm>
        </p:spPr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822ED6-ABDD-4C9A-97C9-F231A4EA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44BE8E-4F01-4B89-AE38-1B9462B2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56E950-93FD-48F1-BD48-D1689EF9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5</a:t>
            </a:fld>
            <a:endParaRPr lang="de-D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9A411D3-D97A-475A-A79F-660F939C0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5815" y="4127712"/>
            <a:ext cx="2556012" cy="17040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5EFA14-B6C6-4367-B0CE-484FABF21547}"/>
              </a:ext>
            </a:extLst>
          </p:cNvPr>
          <p:cNvSpPr txBox="1"/>
          <p:nvPr/>
        </p:nvSpPr>
        <p:spPr>
          <a:xfrm>
            <a:off x="838200" y="5913024"/>
            <a:ext cx="3008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://www.creative-commons-images.com/clipboard/guidelines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0D918B4-AC1A-4804-B22C-7016796DB2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350572" y="4205212"/>
            <a:ext cx="3265119" cy="21511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CC50653-C5B0-4A9C-8450-BE60E074ADCC}"/>
              </a:ext>
            </a:extLst>
          </p:cNvPr>
          <p:cNvSpPr txBox="1"/>
          <p:nvPr/>
        </p:nvSpPr>
        <p:spPr>
          <a:xfrm>
            <a:off x="8615691" y="5913024"/>
            <a:ext cx="32651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7" tooltip="https://codeahoy.com/2017/07/28/ai-is-not-magic-how-neural-networks-learn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sa/3.0/"/>
              </a:rPr>
              <a:t>CC BY-SA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8677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B937018-D8D6-45A4-9A29-352E5B14C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210"/>
            <a:ext cx="10515600" cy="4789139"/>
          </a:xfrm>
        </p:spPr>
        <p:txBody>
          <a:bodyPr>
            <a:normAutofit/>
          </a:bodyPr>
          <a:lstStyle/>
          <a:p>
            <a:r>
              <a:rPr lang="de-DE" dirty="0"/>
              <a:t>Business related (Why Reinforcement Learning ?)</a:t>
            </a:r>
          </a:p>
          <a:p>
            <a:pPr lvl="1"/>
            <a:r>
              <a:rPr lang="en-US" dirty="0"/>
              <a:t>Most exciting field in Machine Learning </a:t>
            </a:r>
          </a:p>
          <a:p>
            <a:pPr lvl="1"/>
            <a:r>
              <a:rPr lang="en-US" dirty="0"/>
              <a:t>Market size of 7.35 Billion USD</a:t>
            </a:r>
          </a:p>
          <a:p>
            <a:pPr lvl="1"/>
            <a:r>
              <a:rPr lang="en-US" dirty="0"/>
              <a:t>Wide Range of Applications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822ED6-ABDD-4C9A-97C9-F231A4EA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44BE8E-4F01-4B89-AE38-1B9462B2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56E950-93FD-48F1-BD48-D1689EF9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6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59E676-A735-48F9-A0F3-AD462406B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0" y="3935838"/>
            <a:ext cx="2743200" cy="18280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5CAF61-2968-4553-AEB5-24D0D1C319D1}"/>
              </a:ext>
            </a:extLst>
          </p:cNvPr>
          <p:cNvSpPr txBox="1"/>
          <p:nvPr/>
        </p:nvSpPr>
        <p:spPr>
          <a:xfrm>
            <a:off x="838200" y="5942568"/>
            <a:ext cx="29274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s://commons.wikimedia.org/wiki/File:Waymo_self-driving_car_front_view.gk.jpg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FE0E34-BC6E-48CF-9362-005EF06C1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210878" y="3935838"/>
            <a:ext cx="3020401" cy="18273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BFA368-05C6-4EE1-AFE5-36332CC8C86F}"/>
              </a:ext>
            </a:extLst>
          </p:cNvPr>
          <p:cNvSpPr txBox="1"/>
          <p:nvPr/>
        </p:nvSpPr>
        <p:spPr>
          <a:xfrm>
            <a:off x="4111487" y="5942568"/>
            <a:ext cx="30943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7" tooltip="https://www.open-electronics.org/modular-robotics-when-you-want-more-robots-in-your-robot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-sa/3.0/"/>
              </a:rPr>
              <a:t>CC BY-SA-NC</a:t>
            </a:r>
            <a:endParaRPr lang="en-US" sz="9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C152F6-7CD5-49A3-BE6C-BB7AED71A0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677318" y="3935250"/>
            <a:ext cx="3273203" cy="18273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F4B942-FC65-43CB-8301-D588C67B7D43}"/>
              </a:ext>
            </a:extLst>
          </p:cNvPr>
          <p:cNvSpPr txBox="1"/>
          <p:nvPr/>
        </p:nvSpPr>
        <p:spPr>
          <a:xfrm>
            <a:off x="7661912" y="5941979"/>
            <a:ext cx="3235846" cy="237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10" tooltip="https://factly.in/review-parliamentary-standing-committee-raises-concern-about-low-investment-on-healthcare-research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1" tooltip="https://creativecommons.org/licenses/by/3.0/"/>
              </a:rPr>
              <a:t>CC BY</a:t>
            </a:r>
            <a:endParaRPr lang="en-US" sz="900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43C98E25-2366-4868-AB6B-42BF514A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637"/>
            <a:ext cx="10515600" cy="1325563"/>
          </a:xfrm>
        </p:spPr>
        <p:txBody>
          <a:bodyPr/>
          <a:lstStyle/>
          <a:p>
            <a:r>
              <a:rPr lang="de-DE" dirty="0"/>
              <a:t>Motivation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510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0B89B-819B-4244-9A55-22E0898CC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dirty="0"/>
              <a:t>Setup guidelines for the choice of algorithms</a:t>
            </a:r>
            <a:endParaRPr lang="de-DE" dirty="0"/>
          </a:p>
          <a:p>
            <a:pPr lvl="1"/>
            <a:r>
              <a:rPr lang="de-DE" dirty="0"/>
              <a:t>For two RL algorithms</a:t>
            </a:r>
          </a:p>
          <a:p>
            <a:pPr lvl="2"/>
            <a:r>
              <a:rPr lang="de-DE" dirty="0"/>
              <a:t>Deep Q Network </a:t>
            </a:r>
          </a:p>
          <a:p>
            <a:pPr lvl="3"/>
            <a:r>
              <a:rPr lang="de-DE" dirty="0"/>
              <a:t>Tabular Method</a:t>
            </a:r>
          </a:p>
          <a:p>
            <a:pPr lvl="3"/>
            <a:r>
              <a:rPr lang="de-DE" dirty="0"/>
              <a:t>Uses Neural Network as Function Approximator</a:t>
            </a:r>
          </a:p>
          <a:p>
            <a:pPr lvl="2"/>
            <a:r>
              <a:rPr lang="de-DE" dirty="0"/>
              <a:t>Policy Gradient</a:t>
            </a:r>
          </a:p>
          <a:p>
            <a:pPr lvl="3"/>
            <a:r>
              <a:rPr lang="de-DE" dirty="0"/>
              <a:t>Approximation Method</a:t>
            </a:r>
          </a:p>
          <a:p>
            <a:pPr lvl="3"/>
            <a:r>
              <a:rPr lang="de-DE" dirty="0"/>
              <a:t>Iterates over Policies to find the best</a:t>
            </a:r>
          </a:p>
          <a:p>
            <a:pPr lvl="3"/>
            <a:r>
              <a:rPr lang="de-DE" dirty="0"/>
              <a:t>Also Uses </a:t>
            </a:r>
            <a:r>
              <a:rPr lang="en-US" dirty="0"/>
              <a:t>Neural Network as Function Approximator</a:t>
            </a:r>
          </a:p>
          <a:p>
            <a:r>
              <a:rPr lang="en-US" dirty="0"/>
              <a:t>Judge Agent’s behavior and learning performance</a:t>
            </a:r>
          </a:p>
          <a:p>
            <a:pPr lvl="1"/>
            <a:r>
              <a:rPr lang="en-US" dirty="0"/>
              <a:t>On different control system environments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822ED6-ABDD-4C9A-97C9-F231A4EA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44BE8E-4F01-4B89-AE38-1B9462B2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56E950-93FD-48F1-BD48-D1689EF9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7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DFF97E1-778A-4C5F-BB6F-B8421F8D9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637"/>
            <a:ext cx="10515600" cy="1325563"/>
          </a:xfrm>
        </p:spPr>
        <p:txBody>
          <a:bodyPr/>
          <a:lstStyle/>
          <a:p>
            <a:r>
              <a:rPr lang="de-DE" dirty="0"/>
              <a:t>Problem Statement</a:t>
            </a:r>
            <a:br>
              <a:rPr lang="de-DE" dirty="0"/>
            </a:br>
            <a:endParaRPr lang="de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5943B5-3B20-4E35-A38D-800EDA668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99126" y="1531029"/>
            <a:ext cx="3896526" cy="20073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A83881-FDD0-40CE-BBB2-3761614C5CF0}"/>
              </a:ext>
            </a:extLst>
          </p:cNvPr>
          <p:cNvSpPr txBox="1"/>
          <p:nvPr/>
        </p:nvSpPr>
        <p:spPr>
          <a:xfrm>
            <a:off x="8404805" y="3514170"/>
            <a:ext cx="30679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://news.biancolavoro.it/capacita-di-problem-solving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nc/3.0/"/>
              </a:rPr>
              <a:t>CC BY-NC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9107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076CE51-693D-4A94-A67D-7FEDAD39A062}"/>
              </a:ext>
            </a:extLst>
          </p:cNvPr>
          <p:cNvSpPr txBox="1"/>
          <p:nvPr/>
        </p:nvSpPr>
        <p:spPr>
          <a:xfrm>
            <a:off x="7560135" y="5338365"/>
            <a:ext cx="31042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fr.wikipedia.org/wiki/OpenAI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0B89B-819B-4244-9A55-22E0898CC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de-DE" dirty="0"/>
              <a:t>Create the learning data</a:t>
            </a:r>
          </a:p>
          <a:p>
            <a:pPr lvl="1"/>
            <a:r>
              <a:rPr lang="de-DE" dirty="0"/>
              <a:t>Conduct Experiments</a:t>
            </a:r>
          </a:p>
          <a:p>
            <a:pPr lvl="2"/>
            <a:r>
              <a:rPr lang="de-DE" dirty="0"/>
              <a:t>on CartPole-v1</a:t>
            </a:r>
          </a:p>
          <a:p>
            <a:pPr lvl="2"/>
            <a:r>
              <a:rPr lang="de-DE" dirty="0"/>
              <a:t>on LunarLander-v2</a:t>
            </a:r>
          </a:p>
          <a:p>
            <a:pPr lvl="2"/>
            <a:r>
              <a:rPr lang="de-DE" dirty="0"/>
              <a:t>Build Agents using the two mentioned RL algorithms</a:t>
            </a:r>
          </a:p>
          <a:p>
            <a:pPr lvl="3"/>
            <a:r>
              <a:rPr lang="de-DE" dirty="0"/>
              <a:t>with Tensorflow</a:t>
            </a:r>
          </a:p>
          <a:p>
            <a:pPr lvl="1"/>
            <a:r>
              <a:rPr lang="de-DE" dirty="0"/>
              <a:t>Environments Offered by OpenAI gym</a:t>
            </a:r>
          </a:p>
          <a:p>
            <a:pPr lvl="2"/>
            <a:r>
              <a:rPr lang="de-DE" dirty="0"/>
              <a:t>Benchmark tools to test RL algorithms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822ED6-ABDD-4C9A-97C9-F231A4EA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44BE8E-4F01-4B89-AE38-1B9462B2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56E950-93FD-48F1-BD48-D1689EF9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8</a:t>
            </a:fld>
            <a:endParaRPr lang="de-DE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B6E2434A-B72B-479A-9C0E-91D9FE24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Research Methodolgy</a:t>
            </a:r>
            <a:br>
              <a:rPr lang="de-DE" dirty="0"/>
            </a:br>
            <a:r>
              <a:rPr lang="de-DE" sz="3200" dirty="0"/>
              <a:t>Research Tools and Solution Strategy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18D349-AEAD-4148-AA01-2A3187D2B3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60135" y="3660817"/>
            <a:ext cx="2359804" cy="16350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41194B-DDAA-49B0-A198-7B5AB0CB2A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991799" y="792697"/>
            <a:ext cx="3672631" cy="20658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D9504F-717E-43CE-9965-DB839768DCA6}"/>
              </a:ext>
            </a:extLst>
          </p:cNvPr>
          <p:cNvSpPr txBox="1"/>
          <p:nvPr/>
        </p:nvSpPr>
        <p:spPr>
          <a:xfrm>
            <a:off x="7560135" y="2601998"/>
            <a:ext cx="3410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7" tooltip="https://it.wikipedia.org/wiki/TensorFlow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7082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D3A912-11ED-4646-AD9F-1960F0EE6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4131"/>
            <a:ext cx="10515600" cy="399283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Pole is attached by an un-actuated joint to a cart</a:t>
            </a:r>
          </a:p>
          <a:p>
            <a:pPr lvl="1"/>
            <a:r>
              <a:rPr lang="en-US" dirty="0"/>
              <a:t>Cart moves along a frictionless track</a:t>
            </a:r>
          </a:p>
          <a:p>
            <a:pPr lvl="1"/>
            <a:r>
              <a:rPr lang="en-US" dirty="0"/>
              <a:t>Goal – Prevent Pole from Falling over </a:t>
            </a:r>
          </a:p>
          <a:p>
            <a:pPr lvl="1"/>
            <a:r>
              <a:rPr lang="en-US" dirty="0"/>
              <a:t>Environment specifications</a:t>
            </a:r>
          </a:p>
          <a:p>
            <a:pPr lvl="2"/>
            <a:r>
              <a:rPr lang="en-US" dirty="0"/>
              <a:t>Actions space – 2 (left or right)</a:t>
            </a:r>
          </a:p>
          <a:p>
            <a:pPr lvl="2"/>
            <a:r>
              <a:rPr lang="en-US" dirty="0"/>
              <a:t>Observations space – 4</a:t>
            </a:r>
          </a:p>
          <a:p>
            <a:pPr lvl="2"/>
            <a:r>
              <a:rPr lang="de-DE" dirty="0"/>
              <a:t>Reward - </a:t>
            </a:r>
            <a:r>
              <a:rPr lang="en-US" dirty="0"/>
              <a:t>1 points per step</a:t>
            </a:r>
          </a:p>
          <a:p>
            <a:pPr lvl="2"/>
            <a:r>
              <a:rPr lang="en-US" dirty="0"/>
              <a:t>Episode Termination</a:t>
            </a:r>
          </a:p>
          <a:p>
            <a:pPr lvl="3"/>
            <a:r>
              <a:rPr lang="en-US" dirty="0"/>
              <a:t>Pole Angle &gt; 15 deg</a:t>
            </a:r>
          </a:p>
          <a:p>
            <a:pPr lvl="3"/>
            <a:r>
              <a:rPr lang="en-US" dirty="0"/>
              <a:t>Episode last more than 500 steps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B8C811-E11B-463B-8E20-3E050B020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02.11.2021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A0F69D-5552-443A-B025-7E8D17F3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Autor: Rituraj Singh, rituraj.singh@hochschule-stralsund.de, Mat.Nr.: 19539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799F90-AAB1-4803-BB20-60F06202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63C3D-AD4E-4569-A516-5222DBB9149C}" type="slidenum">
              <a:rPr lang="de-DE" smtClean="0"/>
              <a:t>9</a:t>
            </a:fld>
            <a:endParaRPr lang="de-D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7416F24E-27D6-45F5-B6E3-B40006FABC4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Experimental Setup</a:t>
            </a:r>
            <a:br>
              <a:rPr lang="de-DE" dirty="0"/>
            </a:br>
            <a:r>
              <a:rPr lang="de-DE" sz="3200" dirty="0"/>
              <a:t>Cartpole-v1</a:t>
            </a:r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ED25AFF0-1A64-490B-845F-F71B18442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067" y="2601570"/>
            <a:ext cx="4738958" cy="3282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76B39B-FB2B-4D44-A609-207A54DE6756}"/>
              </a:ext>
            </a:extLst>
          </p:cNvPr>
          <p:cNvSpPr txBox="1"/>
          <p:nvPr/>
        </p:nvSpPr>
        <p:spPr>
          <a:xfrm>
            <a:off x="8438324" y="5768544"/>
            <a:ext cx="32335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s://h3abionet.github.io/H3ABioNet-ML-glossary/reinforcement_learning_intro.html"/>
              </a:rPr>
              <a:t>This Photo</a:t>
            </a:r>
            <a:r>
              <a:rPr lang="en-US" sz="900" dirty="0"/>
              <a:t> taken from https://www.oreilly.com</a:t>
            </a:r>
          </a:p>
        </p:txBody>
      </p:sp>
    </p:spTree>
    <p:extLst>
      <p:ext uri="{BB962C8B-B14F-4D97-AF65-F5344CB8AC3E}">
        <p14:creationId xmlns:p14="http://schemas.microsoft.com/office/powerpoint/2010/main" val="400542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1518</TotalTime>
  <Words>1279</Words>
  <Application>Microsoft Office PowerPoint</Application>
  <PresentationFormat>Widescreen</PresentationFormat>
  <Paragraphs>239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Symbol</vt:lpstr>
      <vt:lpstr>Office</vt:lpstr>
      <vt:lpstr>1_Office</vt:lpstr>
      <vt:lpstr>Applications of Deep Reinforcement Learning on Control Systems Environments</vt:lpstr>
      <vt:lpstr>Structure </vt:lpstr>
      <vt:lpstr>Background Reinforcement Learning(RL)</vt:lpstr>
      <vt:lpstr>Background Reinforcement Learning(RL)</vt:lpstr>
      <vt:lpstr>Motivation </vt:lpstr>
      <vt:lpstr>Motivation </vt:lpstr>
      <vt:lpstr>Problem Statement </vt:lpstr>
      <vt:lpstr>Research Methodolgy Research Tools and Solution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Voigt</dc:creator>
  <cp:lastModifiedBy>Rituraj</cp:lastModifiedBy>
  <cp:revision>950</cp:revision>
  <dcterms:created xsi:type="dcterms:W3CDTF">2020-11-10T07:29:00Z</dcterms:created>
  <dcterms:modified xsi:type="dcterms:W3CDTF">2021-11-01T18:20:24Z</dcterms:modified>
</cp:coreProperties>
</file>